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336" r:id="rId2"/>
    <p:sldId id="340" r:id="rId3"/>
    <p:sldId id="337" r:id="rId4"/>
    <p:sldId id="338" r:id="rId5"/>
    <p:sldId id="34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AA5"/>
    <a:srgbClr val="A178A8"/>
    <a:srgbClr val="DED122"/>
    <a:srgbClr val="D8E1B7"/>
    <a:srgbClr val="D5B8E0"/>
    <a:srgbClr val="A2D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0AE98A-7FFE-4F9C-AB78-572E2089188B}" v="1498" dt="2023-12-27T10:52:27.7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614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DE72F3-3BCE-431E-AC96-957183DA1A2C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579568F6-C65C-4108-9872-AF02D4772F13}">
      <dgm:prSet phldrT="[Teks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nb-NO" dirty="0"/>
            <a:t>Plan, miljø og forvaltning</a:t>
          </a:r>
        </a:p>
      </dgm:t>
    </dgm:pt>
    <dgm:pt modelId="{6D108D4F-A8AA-4170-A86F-F8DBA233A8F2}" type="parTrans" cxnId="{AFF7F15B-3A38-4833-8BDA-3A8A0FFE0A85}">
      <dgm:prSet/>
      <dgm:spPr/>
      <dgm:t>
        <a:bodyPr/>
        <a:lstStyle/>
        <a:p>
          <a:endParaRPr lang="nb-NO"/>
        </a:p>
      </dgm:t>
    </dgm:pt>
    <dgm:pt modelId="{49D19434-A22D-4053-B4EB-795571204CD0}" type="sibTrans" cxnId="{AFF7F15B-3A38-4833-8BDA-3A8A0FFE0A85}">
      <dgm:prSet/>
      <dgm:spPr/>
      <dgm:t>
        <a:bodyPr/>
        <a:lstStyle/>
        <a:p>
          <a:endParaRPr lang="nb-NO"/>
        </a:p>
      </dgm:t>
    </dgm:pt>
    <dgm:pt modelId="{7F3BF8A0-15D5-466C-A9A7-ADB241E52AB7}">
      <dgm:prSet phldrT="[Teks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nb-NO" dirty="0"/>
            <a:t>Eiendom, kommunalteknikk, utvikling</a:t>
          </a:r>
        </a:p>
      </dgm:t>
    </dgm:pt>
    <dgm:pt modelId="{321EE055-8A40-4F10-BD21-1C6FA4382EEA}" type="parTrans" cxnId="{B2EC50E4-111D-45A4-8C89-9329A56D70B5}">
      <dgm:prSet/>
      <dgm:spPr/>
      <dgm:t>
        <a:bodyPr/>
        <a:lstStyle/>
        <a:p>
          <a:endParaRPr lang="nb-NO"/>
        </a:p>
      </dgm:t>
    </dgm:pt>
    <dgm:pt modelId="{EAA3FD5A-AE92-456E-890F-48EC2BED20CF}" type="sibTrans" cxnId="{B2EC50E4-111D-45A4-8C89-9329A56D70B5}">
      <dgm:prSet/>
      <dgm:spPr/>
      <dgm:t>
        <a:bodyPr/>
        <a:lstStyle/>
        <a:p>
          <a:endParaRPr lang="nb-NO"/>
        </a:p>
      </dgm:t>
    </dgm:pt>
    <dgm:pt modelId="{6E49BB9D-89FE-4FD6-99C3-74374C908039}">
      <dgm:prSet phldrT="[Tekst]"/>
      <dgm:spPr>
        <a:solidFill>
          <a:srgbClr val="A178A8"/>
        </a:solidFill>
      </dgm:spPr>
      <dgm:t>
        <a:bodyPr/>
        <a:lstStyle/>
        <a:p>
          <a:r>
            <a:rPr lang="nb-NO" dirty="0"/>
            <a:t>Pleie og omsorg</a:t>
          </a:r>
        </a:p>
      </dgm:t>
    </dgm:pt>
    <dgm:pt modelId="{0323464E-2CF4-4FED-9EDD-BE68EC67F959}" type="parTrans" cxnId="{BFE2A428-355F-4647-92CA-DBE97D896EE6}">
      <dgm:prSet/>
      <dgm:spPr/>
      <dgm:t>
        <a:bodyPr/>
        <a:lstStyle/>
        <a:p>
          <a:endParaRPr lang="nb-NO"/>
        </a:p>
      </dgm:t>
    </dgm:pt>
    <dgm:pt modelId="{56C6970A-6CB9-4A22-AE33-45F5FF42FE9F}" type="sibTrans" cxnId="{BFE2A428-355F-4647-92CA-DBE97D896EE6}">
      <dgm:prSet/>
      <dgm:spPr/>
      <dgm:t>
        <a:bodyPr/>
        <a:lstStyle/>
        <a:p>
          <a:endParaRPr lang="nb-NO"/>
        </a:p>
      </dgm:t>
    </dgm:pt>
    <dgm:pt modelId="{A5B57E43-15A0-4A47-AD7C-7065508565D5}">
      <dgm:prSet phldrT="[Tekst]"/>
      <dgm:spPr>
        <a:solidFill>
          <a:srgbClr val="A178A8"/>
        </a:solidFill>
      </dgm:spPr>
      <dgm:t>
        <a:bodyPr/>
        <a:lstStyle/>
        <a:p>
          <a:r>
            <a:rPr lang="nb-NO" dirty="0"/>
            <a:t>Familie og helse</a:t>
          </a:r>
        </a:p>
      </dgm:t>
    </dgm:pt>
    <dgm:pt modelId="{7C80F145-8B2C-410B-8195-D5A6CE716BE1}" type="parTrans" cxnId="{047BD04D-3FFD-4BEF-A547-55C09404DA9A}">
      <dgm:prSet/>
      <dgm:spPr/>
      <dgm:t>
        <a:bodyPr/>
        <a:lstStyle/>
        <a:p>
          <a:endParaRPr lang="nb-NO"/>
        </a:p>
      </dgm:t>
    </dgm:pt>
    <dgm:pt modelId="{144DFD7E-45D3-46B2-BCDA-434FA64E6F31}" type="sibTrans" cxnId="{047BD04D-3FFD-4BEF-A547-55C09404DA9A}">
      <dgm:prSet/>
      <dgm:spPr/>
      <dgm:t>
        <a:bodyPr/>
        <a:lstStyle/>
        <a:p>
          <a:endParaRPr lang="nb-NO"/>
        </a:p>
      </dgm:t>
    </dgm:pt>
    <dgm:pt modelId="{B5362575-4A38-440F-9375-973BD48D0BED}">
      <dgm:prSet/>
      <dgm:spPr>
        <a:solidFill>
          <a:schemeClr val="accent4"/>
        </a:solidFill>
      </dgm:spPr>
      <dgm:t>
        <a:bodyPr/>
        <a:lstStyle/>
        <a:p>
          <a:r>
            <a:rPr lang="nb-NO" dirty="0"/>
            <a:t>HR, lønn og </a:t>
          </a:r>
        </a:p>
        <a:p>
          <a:r>
            <a:rPr lang="nb-NO" dirty="0"/>
            <a:t>Organisasjon</a:t>
          </a:r>
        </a:p>
      </dgm:t>
    </dgm:pt>
    <dgm:pt modelId="{D8AAD7C0-7344-4382-84FB-1CDCAEBF5CD9}" type="parTrans" cxnId="{F6E67650-4903-4004-8805-8D4A83B0766F}">
      <dgm:prSet/>
      <dgm:spPr/>
      <dgm:t>
        <a:bodyPr/>
        <a:lstStyle/>
        <a:p>
          <a:endParaRPr lang="nb-NO"/>
        </a:p>
      </dgm:t>
    </dgm:pt>
    <dgm:pt modelId="{FAD4D95C-8337-4A2B-AA1D-D62EB8065656}" type="sibTrans" cxnId="{F6E67650-4903-4004-8805-8D4A83B0766F}">
      <dgm:prSet/>
      <dgm:spPr/>
      <dgm:t>
        <a:bodyPr/>
        <a:lstStyle/>
        <a:p>
          <a:endParaRPr lang="nb-NO"/>
        </a:p>
      </dgm:t>
    </dgm:pt>
    <dgm:pt modelId="{7B5278E8-C29B-4C02-84C3-887752A0D8E1}">
      <dgm:prSet/>
      <dgm:spPr>
        <a:solidFill>
          <a:srgbClr val="A178A8"/>
        </a:solidFill>
      </dgm:spPr>
      <dgm:t>
        <a:bodyPr/>
        <a:lstStyle/>
        <a:p>
          <a:r>
            <a:rPr lang="nb-NO" dirty="0"/>
            <a:t>Bo, aktivitet og miljøtjeneste</a:t>
          </a:r>
        </a:p>
      </dgm:t>
    </dgm:pt>
    <dgm:pt modelId="{9E31A63D-9681-4066-9AB0-7C60FABFDE0B}" type="sibTrans" cxnId="{13406E32-8E18-42DB-B27E-8F550CEE253A}">
      <dgm:prSet/>
      <dgm:spPr/>
      <dgm:t>
        <a:bodyPr/>
        <a:lstStyle/>
        <a:p>
          <a:endParaRPr lang="nb-NO"/>
        </a:p>
      </dgm:t>
    </dgm:pt>
    <dgm:pt modelId="{527E33EE-6ADA-4E78-8043-75018F249B52}" type="parTrans" cxnId="{13406E32-8E18-42DB-B27E-8F550CEE253A}">
      <dgm:prSet/>
      <dgm:spPr/>
      <dgm:t>
        <a:bodyPr/>
        <a:lstStyle/>
        <a:p>
          <a:endParaRPr lang="nb-NO"/>
        </a:p>
      </dgm:t>
    </dgm:pt>
    <dgm:pt modelId="{B267340B-4A5E-4E14-A245-3FF23E792029}">
      <dgm:prSet/>
      <dgm:spPr>
        <a:solidFill>
          <a:srgbClr val="FFC000"/>
        </a:solidFill>
      </dgm:spPr>
      <dgm:t>
        <a:bodyPr/>
        <a:lstStyle/>
        <a:p>
          <a:r>
            <a:rPr lang="nb-NO" dirty="0"/>
            <a:t>Forvaltningskontor</a:t>
          </a:r>
        </a:p>
      </dgm:t>
    </dgm:pt>
    <dgm:pt modelId="{3229ABE4-261C-48B9-BA0C-BF2EB01B2895}" type="parTrans" cxnId="{30B5E13B-8C5D-4286-BAA9-FA7E930973BB}">
      <dgm:prSet/>
      <dgm:spPr/>
      <dgm:t>
        <a:bodyPr/>
        <a:lstStyle/>
        <a:p>
          <a:endParaRPr lang="nb-NO"/>
        </a:p>
      </dgm:t>
    </dgm:pt>
    <dgm:pt modelId="{204FE6D9-85E7-4938-AE3F-38BCAE7560EB}" type="sibTrans" cxnId="{30B5E13B-8C5D-4286-BAA9-FA7E930973BB}">
      <dgm:prSet/>
      <dgm:spPr/>
      <dgm:t>
        <a:bodyPr/>
        <a:lstStyle/>
        <a:p>
          <a:endParaRPr lang="nb-NO"/>
        </a:p>
      </dgm:t>
    </dgm:pt>
    <dgm:pt modelId="{D202EFFA-958C-4E1E-8A91-9A2394EF8C5C}">
      <dgm:prSet/>
      <dgm:spPr>
        <a:solidFill>
          <a:srgbClr val="FFC000"/>
        </a:solidFill>
      </dgm:spPr>
      <dgm:t>
        <a:bodyPr/>
        <a:lstStyle/>
        <a:p>
          <a:r>
            <a:rPr lang="nb-NO" dirty="0"/>
            <a:t>Utviklingsavdeling</a:t>
          </a:r>
        </a:p>
      </dgm:t>
    </dgm:pt>
    <dgm:pt modelId="{E0BEA314-CB9B-4673-84AB-481876B99353}" type="parTrans" cxnId="{11E81F8F-43DC-461A-BB53-641148EEE405}">
      <dgm:prSet/>
      <dgm:spPr/>
      <dgm:t>
        <a:bodyPr/>
        <a:lstStyle/>
        <a:p>
          <a:endParaRPr lang="nb-NO"/>
        </a:p>
      </dgm:t>
    </dgm:pt>
    <dgm:pt modelId="{0AD0533B-7DB5-4BB0-85CF-76F1F6A4F7BF}" type="sibTrans" cxnId="{11E81F8F-43DC-461A-BB53-641148EEE405}">
      <dgm:prSet/>
      <dgm:spPr/>
      <dgm:t>
        <a:bodyPr/>
        <a:lstStyle/>
        <a:p>
          <a:endParaRPr lang="nb-NO"/>
        </a:p>
      </dgm:t>
    </dgm:pt>
    <dgm:pt modelId="{C550F98E-6BFC-4458-8E1A-AB2EF9A2D461}">
      <dgm:prSet/>
      <dgm:spPr>
        <a:solidFill>
          <a:srgbClr val="FFC000"/>
        </a:solidFill>
      </dgm:spPr>
      <dgm:t>
        <a:bodyPr/>
        <a:lstStyle/>
        <a:p>
          <a:r>
            <a:rPr lang="nb-NO" dirty="0"/>
            <a:t>Kommunetorg</a:t>
          </a:r>
        </a:p>
      </dgm:t>
    </dgm:pt>
    <dgm:pt modelId="{5412EEF0-2C24-4109-BB5C-E868170201B4}" type="parTrans" cxnId="{2397C181-0FD6-4C89-A206-C9BFD7007F78}">
      <dgm:prSet/>
      <dgm:spPr/>
      <dgm:t>
        <a:bodyPr/>
        <a:lstStyle/>
        <a:p>
          <a:endParaRPr lang="nb-NO"/>
        </a:p>
      </dgm:t>
    </dgm:pt>
    <dgm:pt modelId="{7FBA2EEE-C134-49B9-A4CC-69A429FEFF55}" type="sibTrans" cxnId="{2397C181-0FD6-4C89-A206-C9BFD7007F78}">
      <dgm:prSet/>
      <dgm:spPr/>
      <dgm:t>
        <a:bodyPr/>
        <a:lstStyle/>
        <a:p>
          <a:endParaRPr lang="nb-NO"/>
        </a:p>
      </dgm:t>
    </dgm:pt>
    <dgm:pt modelId="{9BB2D0A1-5FB8-4B18-9D20-60E07494F07F}">
      <dgm:prSet/>
      <dgm:spPr>
        <a:solidFill>
          <a:schemeClr val="accent4"/>
        </a:solidFill>
      </dgm:spPr>
      <dgm:t>
        <a:bodyPr/>
        <a:lstStyle/>
        <a:p>
          <a:r>
            <a:rPr lang="nb-NO" dirty="0"/>
            <a:t>IKT -drift</a:t>
          </a:r>
        </a:p>
      </dgm:t>
    </dgm:pt>
    <dgm:pt modelId="{9C1C61BD-F7CD-446E-A4DA-3F945A584E9E}" type="parTrans" cxnId="{1C1C104B-F40D-4711-A823-6F072851EF00}">
      <dgm:prSet/>
      <dgm:spPr/>
      <dgm:t>
        <a:bodyPr/>
        <a:lstStyle/>
        <a:p>
          <a:endParaRPr lang="nb-NO"/>
        </a:p>
      </dgm:t>
    </dgm:pt>
    <dgm:pt modelId="{1EC8D8EE-1BA8-4C8A-968E-8EA03A5D6B61}" type="sibTrans" cxnId="{1C1C104B-F40D-4711-A823-6F072851EF00}">
      <dgm:prSet/>
      <dgm:spPr/>
      <dgm:t>
        <a:bodyPr/>
        <a:lstStyle/>
        <a:p>
          <a:endParaRPr lang="nb-NO"/>
        </a:p>
      </dgm:t>
    </dgm:pt>
    <dgm:pt modelId="{16435711-DC37-4B1A-9F65-EFDBD703937A}">
      <dgm:prSet/>
      <dgm:spPr>
        <a:solidFill>
          <a:schemeClr val="accent4"/>
        </a:solidFill>
      </dgm:spPr>
      <dgm:t>
        <a:bodyPr/>
        <a:lstStyle/>
        <a:p>
          <a:pPr rtl="0"/>
          <a:r>
            <a:rPr lang="nb-NO" dirty="0"/>
            <a:t>Beredskap</a:t>
          </a:r>
          <a:r>
            <a:rPr lang="nb-NO" dirty="0">
              <a:latin typeface="Tw Cen MT Condensed" panose="020B0606020104020203"/>
            </a:rPr>
            <a:t> og </a:t>
          </a:r>
          <a:r>
            <a:rPr lang="nb-NO" dirty="0" err="1">
              <a:latin typeface="Tw Cen MT Condensed" panose="020B0606020104020203"/>
            </a:rPr>
            <a:t>samfunnsikekrhet</a:t>
          </a:r>
          <a:endParaRPr lang="nb-NO" dirty="0"/>
        </a:p>
      </dgm:t>
    </dgm:pt>
    <dgm:pt modelId="{7C8F913B-F7F6-4C01-AC89-837007B151E7}" type="parTrans" cxnId="{7286D4D0-AFDD-4389-B4CC-2EED2631C90E}">
      <dgm:prSet/>
      <dgm:spPr/>
      <dgm:t>
        <a:bodyPr/>
        <a:lstStyle/>
        <a:p>
          <a:endParaRPr lang="nb-NO"/>
        </a:p>
      </dgm:t>
    </dgm:pt>
    <dgm:pt modelId="{C19B5434-2013-470C-B3AE-A418DA0F984D}" type="sibTrans" cxnId="{7286D4D0-AFDD-4389-B4CC-2EED2631C90E}">
      <dgm:prSet/>
      <dgm:spPr/>
      <dgm:t>
        <a:bodyPr/>
        <a:lstStyle/>
        <a:p>
          <a:endParaRPr lang="nb-NO"/>
        </a:p>
      </dgm:t>
    </dgm:pt>
    <dgm:pt modelId="{10912809-ADB6-46C8-9BC2-8FA98F468B99}">
      <dgm:prSet/>
      <dgm:spPr/>
      <dgm:t>
        <a:bodyPr/>
        <a:lstStyle/>
        <a:p>
          <a:r>
            <a:rPr lang="nb-NO"/>
            <a:t>Barnehager</a:t>
          </a:r>
        </a:p>
      </dgm:t>
    </dgm:pt>
    <dgm:pt modelId="{0D32C333-B15C-462F-8F07-012D7D2CA350}" type="sibTrans" cxnId="{4631A927-A106-4150-BCF9-FFF35E1B7A6B}">
      <dgm:prSet/>
      <dgm:spPr/>
      <dgm:t>
        <a:bodyPr/>
        <a:lstStyle/>
        <a:p>
          <a:endParaRPr lang="nb-NO"/>
        </a:p>
      </dgm:t>
    </dgm:pt>
    <dgm:pt modelId="{298745F1-1A87-48E6-9AB4-87A9D23807A0}" type="parTrans" cxnId="{4631A927-A106-4150-BCF9-FFF35E1B7A6B}">
      <dgm:prSet/>
      <dgm:spPr/>
      <dgm:t>
        <a:bodyPr/>
        <a:lstStyle/>
        <a:p>
          <a:endParaRPr lang="nb-NO"/>
        </a:p>
      </dgm:t>
    </dgm:pt>
    <dgm:pt modelId="{343F7FD3-3255-4423-9BE4-A255B4419A73}">
      <dgm:prSet/>
      <dgm:spPr/>
      <dgm:t>
        <a:bodyPr/>
        <a:lstStyle/>
        <a:p>
          <a:r>
            <a:rPr lang="nb-NO"/>
            <a:t>Kulturskole</a:t>
          </a:r>
        </a:p>
      </dgm:t>
    </dgm:pt>
    <dgm:pt modelId="{1460D808-CF31-41BB-A77D-80AE74221D78}" type="sibTrans" cxnId="{E6CC4F91-1126-4E96-9C5E-7639BA9C7D9D}">
      <dgm:prSet/>
      <dgm:spPr/>
      <dgm:t>
        <a:bodyPr/>
        <a:lstStyle/>
        <a:p>
          <a:endParaRPr lang="nb-NO"/>
        </a:p>
      </dgm:t>
    </dgm:pt>
    <dgm:pt modelId="{213336EB-703D-4EA9-BF2D-C9206832755B}" type="parTrans" cxnId="{E6CC4F91-1126-4E96-9C5E-7639BA9C7D9D}">
      <dgm:prSet/>
      <dgm:spPr/>
      <dgm:t>
        <a:bodyPr/>
        <a:lstStyle/>
        <a:p>
          <a:endParaRPr lang="nb-NO"/>
        </a:p>
      </dgm:t>
    </dgm:pt>
    <dgm:pt modelId="{95CD8701-9B88-4681-AC03-127B8A18DFBB}">
      <dgm:prSet phldrT="[Tekst]"/>
      <dgm:spPr/>
      <dgm:t>
        <a:bodyPr/>
        <a:lstStyle/>
        <a:p>
          <a:r>
            <a:rPr lang="nb-NO"/>
            <a:t>Kultur og idrett</a:t>
          </a:r>
        </a:p>
      </dgm:t>
    </dgm:pt>
    <dgm:pt modelId="{562D749B-FF20-4E31-82F1-54FAA0E4EDCD}" type="sibTrans" cxnId="{50553DC4-675F-4439-8B00-B0A4E4A64CF0}">
      <dgm:prSet/>
      <dgm:spPr/>
      <dgm:t>
        <a:bodyPr/>
        <a:lstStyle/>
        <a:p>
          <a:endParaRPr lang="nb-NO"/>
        </a:p>
      </dgm:t>
    </dgm:pt>
    <dgm:pt modelId="{3B713067-9790-4382-BF14-A158CCA69172}" type="parTrans" cxnId="{50553DC4-675F-4439-8B00-B0A4E4A64CF0}">
      <dgm:prSet/>
      <dgm:spPr/>
      <dgm:t>
        <a:bodyPr/>
        <a:lstStyle/>
        <a:p>
          <a:endParaRPr lang="nb-NO"/>
        </a:p>
      </dgm:t>
    </dgm:pt>
    <dgm:pt modelId="{E5CF6EFD-74AE-4BF7-B490-8A577C653657}">
      <dgm:prSet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nb-NO" dirty="0"/>
            <a:t>Økonomi og regnskap</a:t>
          </a:r>
        </a:p>
      </dgm:t>
    </dgm:pt>
    <dgm:pt modelId="{5C4C7534-F816-4D12-918F-C34983740305}" type="sibTrans" cxnId="{CF1C706B-2949-419F-9F0D-74445E42BB07}">
      <dgm:prSet/>
      <dgm:spPr/>
      <dgm:t>
        <a:bodyPr/>
        <a:lstStyle/>
        <a:p>
          <a:endParaRPr lang="nb-NO"/>
        </a:p>
      </dgm:t>
    </dgm:pt>
    <dgm:pt modelId="{FEDC1AFA-BC13-4D71-A808-E24F327E99C0}" type="parTrans" cxnId="{CF1C706B-2949-419F-9F0D-74445E42BB07}">
      <dgm:prSet/>
      <dgm:spPr/>
      <dgm:t>
        <a:bodyPr/>
        <a:lstStyle/>
        <a:p>
          <a:endParaRPr lang="nb-NO"/>
        </a:p>
      </dgm:t>
    </dgm:pt>
    <dgm:pt modelId="{F846D616-0858-4C81-861A-DC65011FAABC}">
      <dgm:prSet phldrT="[Tekst]"/>
      <dgm:spPr/>
      <dgm:t>
        <a:bodyPr/>
        <a:lstStyle/>
        <a:p>
          <a:r>
            <a:rPr lang="nb-NO"/>
            <a:t>Skoler</a:t>
          </a:r>
        </a:p>
      </dgm:t>
    </dgm:pt>
    <dgm:pt modelId="{A0E892D6-58DF-49E6-9706-3E0E3BFFB4AD}" type="sibTrans" cxnId="{C5FB03FE-5625-4557-9072-76939090AC1F}">
      <dgm:prSet/>
      <dgm:spPr/>
      <dgm:t>
        <a:bodyPr/>
        <a:lstStyle/>
        <a:p>
          <a:endParaRPr lang="nb-NO"/>
        </a:p>
      </dgm:t>
    </dgm:pt>
    <dgm:pt modelId="{56172E5B-BF0D-4A9E-B640-81B9E36F680A}" type="parTrans" cxnId="{C5FB03FE-5625-4557-9072-76939090AC1F}">
      <dgm:prSet/>
      <dgm:spPr/>
      <dgm:t>
        <a:bodyPr/>
        <a:lstStyle/>
        <a:p>
          <a:endParaRPr lang="nb-NO"/>
        </a:p>
      </dgm:t>
    </dgm:pt>
    <dgm:pt modelId="{4B252B54-0FF7-45E2-B28B-6796DA16E348}">
      <dgm:prSet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nb-NO" dirty="0"/>
            <a:t>Økonomi og organisasjon</a:t>
          </a:r>
        </a:p>
      </dgm:t>
    </dgm:pt>
    <dgm:pt modelId="{2D24B819-2521-46E0-8418-1D5E5065D13A}" type="sibTrans" cxnId="{CC7376C6-4ACE-48FF-99A5-4381FE6D871C}">
      <dgm:prSet/>
      <dgm:spPr/>
      <dgm:t>
        <a:bodyPr/>
        <a:lstStyle/>
        <a:p>
          <a:endParaRPr lang="nb-NO"/>
        </a:p>
      </dgm:t>
    </dgm:pt>
    <dgm:pt modelId="{231E3FFB-6818-4003-A68C-381C0652F436}" type="parTrans" cxnId="{CC7376C6-4ACE-48FF-99A5-4381FE6D871C}">
      <dgm:prSet/>
      <dgm:spPr/>
      <dgm:t>
        <a:bodyPr/>
        <a:lstStyle/>
        <a:p>
          <a:endParaRPr lang="nb-NO"/>
        </a:p>
      </dgm:t>
    </dgm:pt>
    <dgm:pt modelId="{7E3403E1-1E4F-43A4-B097-37BF528A9386}">
      <dgm:prSet phldrT="[Tekst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nb-NO" dirty="0"/>
            <a:t>Oppvekst og kultur</a:t>
          </a:r>
        </a:p>
      </dgm:t>
    </dgm:pt>
    <dgm:pt modelId="{EC53C13B-D2F1-4A51-AC12-4911154D0CA5}" type="sibTrans" cxnId="{C557DE3F-10A2-4955-8AD5-C2FEC58D0EFF}">
      <dgm:prSet/>
      <dgm:spPr/>
      <dgm:t>
        <a:bodyPr/>
        <a:lstStyle/>
        <a:p>
          <a:endParaRPr lang="nb-NO"/>
        </a:p>
      </dgm:t>
    </dgm:pt>
    <dgm:pt modelId="{7690F0A2-0839-4543-B4B7-BA1C354F06DF}" type="parTrans" cxnId="{C557DE3F-10A2-4955-8AD5-C2FEC58D0EFF}">
      <dgm:prSet/>
      <dgm:spPr/>
      <dgm:t>
        <a:bodyPr/>
        <a:lstStyle/>
        <a:p>
          <a:endParaRPr lang="nb-NO"/>
        </a:p>
      </dgm:t>
    </dgm:pt>
    <dgm:pt modelId="{5FCCDF20-6C4F-40BC-A6DF-456F47FA381A}">
      <dgm:prSet phldrT="[Tekst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nb-NO" dirty="0"/>
            <a:t>Helse og mestring</a:t>
          </a:r>
        </a:p>
      </dgm:t>
    </dgm:pt>
    <dgm:pt modelId="{943C48F0-B61A-453E-BDFB-E65F9BA55E8E}" type="sibTrans" cxnId="{2A9129C9-0233-40BE-B3DB-9D22E0075B76}">
      <dgm:prSet/>
      <dgm:spPr/>
      <dgm:t>
        <a:bodyPr/>
        <a:lstStyle/>
        <a:p>
          <a:endParaRPr lang="nb-NO"/>
        </a:p>
      </dgm:t>
    </dgm:pt>
    <dgm:pt modelId="{2AC26E1B-F6F3-4974-8668-0ACF88BEEDDA}" type="parTrans" cxnId="{2A9129C9-0233-40BE-B3DB-9D22E0075B76}">
      <dgm:prSet/>
      <dgm:spPr/>
      <dgm:t>
        <a:bodyPr/>
        <a:lstStyle/>
        <a:p>
          <a:endParaRPr lang="nb-NO"/>
        </a:p>
      </dgm:t>
    </dgm:pt>
    <dgm:pt modelId="{B8FC9415-2727-40D4-8456-8FB0DFF1DBA1}">
      <dgm:prSet phldrT="[Tekst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endParaRPr lang="nb-NO" dirty="0"/>
        </a:p>
        <a:p>
          <a:r>
            <a:rPr lang="nb-NO" dirty="0"/>
            <a:t>Samfunn og teknikk</a:t>
          </a:r>
        </a:p>
        <a:p>
          <a:endParaRPr lang="nb-NO" dirty="0"/>
        </a:p>
      </dgm:t>
    </dgm:pt>
    <dgm:pt modelId="{2E8E90BC-CEED-475D-825F-B8EF484A4096}" type="sibTrans" cxnId="{D7580C34-EAF1-470D-BE58-EC7EDB1BEA0C}">
      <dgm:prSet/>
      <dgm:spPr/>
      <dgm:t>
        <a:bodyPr/>
        <a:lstStyle/>
        <a:p>
          <a:endParaRPr lang="nb-NO"/>
        </a:p>
      </dgm:t>
    </dgm:pt>
    <dgm:pt modelId="{FC44104A-E65B-4BCE-99C3-7C98FCD39D4A}" type="parTrans" cxnId="{D7580C34-EAF1-470D-BE58-EC7EDB1BEA0C}">
      <dgm:prSet/>
      <dgm:spPr/>
      <dgm:t>
        <a:bodyPr/>
        <a:lstStyle/>
        <a:p>
          <a:endParaRPr lang="nb-NO"/>
        </a:p>
      </dgm:t>
    </dgm:pt>
    <dgm:pt modelId="{8D981D21-D3E4-45F3-8621-8DA954D0146F}">
      <dgm:prSet/>
      <dgm:spPr>
        <a:solidFill>
          <a:schemeClr val="bg2"/>
        </a:solidFill>
      </dgm:spPr>
      <dgm:t>
        <a:bodyPr/>
        <a:lstStyle/>
        <a:p>
          <a:r>
            <a:rPr lang="nb-NO" dirty="0"/>
            <a:t>Interkommunale</a:t>
          </a:r>
        </a:p>
        <a:p>
          <a:r>
            <a:rPr lang="nb-NO" dirty="0"/>
            <a:t>tjenester</a:t>
          </a:r>
        </a:p>
      </dgm:t>
    </dgm:pt>
    <dgm:pt modelId="{E38D6576-5657-4821-9546-B44AE9DCCA57}" type="parTrans" cxnId="{DFDE2E89-2A75-4803-94A1-8B2F991A482D}">
      <dgm:prSet/>
      <dgm:spPr/>
      <dgm:t>
        <a:bodyPr/>
        <a:lstStyle/>
        <a:p>
          <a:endParaRPr lang="nb-NO"/>
        </a:p>
      </dgm:t>
    </dgm:pt>
    <dgm:pt modelId="{0EF6842B-1EE4-41D9-BCD0-82CEE7CA27FA}" type="sibTrans" cxnId="{DFDE2E89-2A75-4803-94A1-8B2F991A482D}">
      <dgm:prSet/>
      <dgm:spPr/>
      <dgm:t>
        <a:bodyPr/>
        <a:lstStyle/>
        <a:p>
          <a:endParaRPr lang="nb-NO"/>
        </a:p>
      </dgm:t>
    </dgm:pt>
    <dgm:pt modelId="{8ADBED32-DECB-4AE3-9E63-79C457829FA9}">
      <dgm:prSet/>
      <dgm:spPr>
        <a:solidFill>
          <a:srgbClr val="A178A8"/>
        </a:solidFill>
      </dgm:spPr>
      <dgm:t>
        <a:bodyPr/>
        <a:lstStyle/>
        <a:p>
          <a:r>
            <a:rPr lang="nb-NO" dirty="0"/>
            <a:t>NAV</a:t>
          </a:r>
        </a:p>
      </dgm:t>
    </dgm:pt>
    <dgm:pt modelId="{62C4D83F-55CC-4226-9A2C-849DCF2EF29E}" type="parTrans" cxnId="{049ADAF8-B91F-4630-A11A-D91FF09F2699}">
      <dgm:prSet/>
      <dgm:spPr/>
      <dgm:t>
        <a:bodyPr/>
        <a:lstStyle/>
        <a:p>
          <a:endParaRPr lang="nb-NO"/>
        </a:p>
      </dgm:t>
    </dgm:pt>
    <dgm:pt modelId="{27F332D6-78F4-4827-A1D0-A47DC9E30BC7}" type="sibTrans" cxnId="{049ADAF8-B91F-4630-A11A-D91FF09F2699}">
      <dgm:prSet/>
      <dgm:spPr/>
      <dgm:t>
        <a:bodyPr/>
        <a:lstStyle/>
        <a:p>
          <a:endParaRPr lang="nb-NO"/>
        </a:p>
      </dgm:t>
    </dgm:pt>
    <dgm:pt modelId="{B71852EB-74F6-4B7E-BE95-0925BB3DB00D}">
      <dgm:prSet/>
      <dgm:spPr>
        <a:solidFill>
          <a:srgbClr val="A178A8"/>
        </a:solidFill>
      </dgm:spPr>
      <dgm:t>
        <a:bodyPr/>
        <a:lstStyle/>
        <a:p>
          <a:r>
            <a:rPr lang="nb-NO" dirty="0"/>
            <a:t>Jordmor</a:t>
          </a:r>
        </a:p>
      </dgm:t>
    </dgm:pt>
    <dgm:pt modelId="{2AD8A7B1-B63D-49FA-ADF6-C8C3CB479800}" type="parTrans" cxnId="{666E10C2-C464-4373-9AE6-5A9014955711}">
      <dgm:prSet/>
      <dgm:spPr/>
      <dgm:t>
        <a:bodyPr/>
        <a:lstStyle/>
        <a:p>
          <a:endParaRPr lang="nb-NO"/>
        </a:p>
      </dgm:t>
    </dgm:pt>
    <dgm:pt modelId="{82630AA6-7C9F-4B37-82D9-D1208C9C0374}" type="sibTrans" cxnId="{666E10C2-C464-4373-9AE6-5A9014955711}">
      <dgm:prSet/>
      <dgm:spPr/>
      <dgm:t>
        <a:bodyPr/>
        <a:lstStyle/>
        <a:p>
          <a:endParaRPr lang="nb-NO"/>
        </a:p>
      </dgm:t>
    </dgm:pt>
    <dgm:pt modelId="{EC2D1555-0FBF-416C-9712-4E8CBC99C184}">
      <dgm:prSet/>
      <dgm:spPr>
        <a:solidFill>
          <a:srgbClr val="A178A8"/>
        </a:solidFill>
      </dgm:spPr>
      <dgm:t>
        <a:bodyPr/>
        <a:lstStyle/>
        <a:p>
          <a:r>
            <a:rPr lang="nb-NO" dirty="0"/>
            <a:t>Legevakt</a:t>
          </a:r>
        </a:p>
      </dgm:t>
    </dgm:pt>
    <dgm:pt modelId="{7BECA3A7-FC13-4775-BF3C-508A637EDB56}" type="parTrans" cxnId="{F1CB5170-E9F7-4EC2-A4FE-1DC58B7F4079}">
      <dgm:prSet/>
      <dgm:spPr/>
      <dgm:t>
        <a:bodyPr/>
        <a:lstStyle/>
        <a:p>
          <a:endParaRPr lang="nb-NO"/>
        </a:p>
      </dgm:t>
    </dgm:pt>
    <dgm:pt modelId="{036BA0E5-634D-4F59-BB5C-2502D36F019C}" type="sibTrans" cxnId="{F1CB5170-E9F7-4EC2-A4FE-1DC58B7F4079}">
      <dgm:prSet/>
      <dgm:spPr/>
      <dgm:t>
        <a:bodyPr/>
        <a:lstStyle/>
        <a:p>
          <a:endParaRPr lang="nb-NO"/>
        </a:p>
      </dgm:t>
    </dgm:pt>
    <dgm:pt modelId="{AC1B45FF-6773-4353-89B9-413F587196EF}">
      <dgm:prSet/>
      <dgm:spPr>
        <a:solidFill>
          <a:srgbClr val="A178A8"/>
        </a:solidFill>
      </dgm:spPr>
      <dgm:t>
        <a:bodyPr/>
        <a:lstStyle/>
        <a:p>
          <a:r>
            <a:rPr lang="nb-NO" dirty="0"/>
            <a:t>Oppfølgingstjeneste rus/psykisk helse</a:t>
          </a:r>
        </a:p>
      </dgm:t>
    </dgm:pt>
    <dgm:pt modelId="{CA10C462-7514-470F-922F-F0F942F7FC3E}" type="parTrans" cxnId="{07D1B697-2FB0-42FD-B23B-79F4E49614D8}">
      <dgm:prSet/>
      <dgm:spPr/>
      <dgm:t>
        <a:bodyPr/>
        <a:lstStyle/>
        <a:p>
          <a:endParaRPr lang="nb-NO"/>
        </a:p>
      </dgm:t>
    </dgm:pt>
    <dgm:pt modelId="{86712C60-81EF-4F4F-8B0A-7B0576E51E6E}" type="sibTrans" cxnId="{07D1B697-2FB0-42FD-B23B-79F4E49614D8}">
      <dgm:prSet/>
      <dgm:spPr/>
      <dgm:t>
        <a:bodyPr/>
        <a:lstStyle/>
        <a:p>
          <a:endParaRPr lang="nb-NO"/>
        </a:p>
      </dgm:t>
    </dgm:pt>
    <dgm:pt modelId="{81B6B8EB-EE76-4F4B-96B6-22A8EA804F7D}">
      <dgm:prSet/>
      <dgm:spPr>
        <a:solidFill>
          <a:schemeClr val="accent4"/>
        </a:solidFill>
      </dgm:spPr>
      <dgm:t>
        <a:bodyPr/>
        <a:lstStyle/>
        <a:p>
          <a:r>
            <a:rPr lang="nb-NO" dirty="0"/>
            <a:t>Trøndelag brann og redningstjeneste IKS</a:t>
          </a:r>
        </a:p>
      </dgm:t>
    </dgm:pt>
    <dgm:pt modelId="{945147A2-C1E4-4662-9E0B-E9DF6B51176B}" type="parTrans" cxnId="{D8BC2BEF-24EF-471B-986E-E9E9A04E9513}">
      <dgm:prSet/>
      <dgm:spPr/>
      <dgm:t>
        <a:bodyPr/>
        <a:lstStyle/>
        <a:p>
          <a:endParaRPr lang="nb-NO"/>
        </a:p>
      </dgm:t>
    </dgm:pt>
    <dgm:pt modelId="{05F4EE1B-1179-44A3-955D-D8B0DB138B66}" type="sibTrans" cxnId="{D8BC2BEF-24EF-471B-986E-E9E9A04E9513}">
      <dgm:prSet/>
      <dgm:spPr/>
      <dgm:t>
        <a:bodyPr/>
        <a:lstStyle/>
        <a:p>
          <a:endParaRPr lang="nb-NO"/>
        </a:p>
      </dgm:t>
    </dgm:pt>
    <dgm:pt modelId="{D1002FE5-EACE-498F-AE3B-C337CCFE7515}">
      <dgm:prSet/>
      <dgm:spPr/>
      <dgm:t>
        <a:bodyPr/>
        <a:lstStyle/>
        <a:p>
          <a:r>
            <a:rPr lang="nb-NO" dirty="0"/>
            <a:t>PPT</a:t>
          </a:r>
        </a:p>
      </dgm:t>
    </dgm:pt>
    <dgm:pt modelId="{08674AB8-5BC4-42F0-888B-8E14A34E246F}" type="parTrans" cxnId="{F6C5DE46-CA99-4B1B-B0FB-0FF8F4D7ADDA}">
      <dgm:prSet/>
      <dgm:spPr/>
      <dgm:t>
        <a:bodyPr/>
        <a:lstStyle/>
        <a:p>
          <a:endParaRPr lang="nb-NO"/>
        </a:p>
      </dgm:t>
    </dgm:pt>
    <dgm:pt modelId="{F9DABEC5-23D6-4E23-82AD-4709402AD29C}" type="sibTrans" cxnId="{F6C5DE46-CA99-4B1B-B0FB-0FF8F4D7ADDA}">
      <dgm:prSet/>
      <dgm:spPr/>
      <dgm:t>
        <a:bodyPr/>
        <a:lstStyle/>
        <a:p>
          <a:endParaRPr lang="nb-NO"/>
        </a:p>
      </dgm:t>
    </dgm:pt>
    <dgm:pt modelId="{3E876C15-A36D-4701-AC47-EC4D2D74DD94}" type="pres">
      <dgm:prSet presAssocID="{56DE72F3-3BCE-431E-AC96-957183DA1A2C}" presName="theList" presStyleCnt="0">
        <dgm:presLayoutVars>
          <dgm:dir/>
          <dgm:animLvl val="lvl"/>
          <dgm:resizeHandles val="exact"/>
        </dgm:presLayoutVars>
      </dgm:prSet>
      <dgm:spPr/>
    </dgm:pt>
    <dgm:pt modelId="{5BB6DF2A-B4ED-4028-93EF-CEF749DAAEA3}" type="pres">
      <dgm:prSet presAssocID="{B8FC9415-2727-40D4-8456-8FB0DFF1DBA1}" presName="compNode" presStyleCnt="0"/>
      <dgm:spPr/>
    </dgm:pt>
    <dgm:pt modelId="{DE0482BC-6273-4081-A92E-537ACC6E33A5}" type="pres">
      <dgm:prSet presAssocID="{B8FC9415-2727-40D4-8456-8FB0DFF1DBA1}" presName="aNode" presStyleLbl="bgShp" presStyleIdx="0" presStyleCnt="5"/>
      <dgm:spPr/>
    </dgm:pt>
    <dgm:pt modelId="{17473E08-1131-423A-ACAA-687861999C5E}" type="pres">
      <dgm:prSet presAssocID="{B8FC9415-2727-40D4-8456-8FB0DFF1DBA1}" presName="textNode" presStyleLbl="bgShp" presStyleIdx="0" presStyleCnt="5"/>
      <dgm:spPr/>
    </dgm:pt>
    <dgm:pt modelId="{C5695B4C-5316-4AD3-9EAA-A660A88C7839}" type="pres">
      <dgm:prSet presAssocID="{B8FC9415-2727-40D4-8456-8FB0DFF1DBA1}" presName="compChildNode" presStyleCnt="0"/>
      <dgm:spPr/>
    </dgm:pt>
    <dgm:pt modelId="{13F5A82B-5DB3-40AD-827E-AD4EE5D1927B}" type="pres">
      <dgm:prSet presAssocID="{B8FC9415-2727-40D4-8456-8FB0DFF1DBA1}" presName="theInnerList" presStyleCnt="0"/>
      <dgm:spPr/>
    </dgm:pt>
    <dgm:pt modelId="{AC172906-2AA7-44EC-8947-53533745F598}" type="pres">
      <dgm:prSet presAssocID="{C550F98E-6BFC-4458-8E1A-AB2EF9A2D461}" presName="childNode" presStyleLbl="node1" presStyleIdx="0" presStyleCnt="22">
        <dgm:presLayoutVars>
          <dgm:bulletEnabled val="1"/>
        </dgm:presLayoutVars>
      </dgm:prSet>
      <dgm:spPr/>
    </dgm:pt>
    <dgm:pt modelId="{E4A20A76-EF78-43CF-943E-A376496DF348}" type="pres">
      <dgm:prSet presAssocID="{C550F98E-6BFC-4458-8E1A-AB2EF9A2D461}" presName="aSpace2" presStyleCnt="0"/>
      <dgm:spPr/>
    </dgm:pt>
    <dgm:pt modelId="{7517BE7B-42C2-4FA3-AA1E-CE307AF82492}" type="pres">
      <dgm:prSet presAssocID="{D202EFFA-958C-4E1E-8A91-9A2394EF8C5C}" presName="childNode" presStyleLbl="node1" presStyleIdx="1" presStyleCnt="22" custLinFactNeighborX="65" custLinFactNeighborY="20016">
        <dgm:presLayoutVars>
          <dgm:bulletEnabled val="1"/>
        </dgm:presLayoutVars>
      </dgm:prSet>
      <dgm:spPr/>
    </dgm:pt>
    <dgm:pt modelId="{88C25263-90EC-442D-9214-23251CF55C60}" type="pres">
      <dgm:prSet presAssocID="{D202EFFA-958C-4E1E-8A91-9A2394EF8C5C}" presName="aSpace2" presStyleCnt="0"/>
      <dgm:spPr/>
    </dgm:pt>
    <dgm:pt modelId="{759791FF-FFB6-4355-8273-CC4C9A671505}" type="pres">
      <dgm:prSet presAssocID="{579568F6-C65C-4108-9872-AF02D4772F13}" presName="childNode" presStyleLbl="node1" presStyleIdx="2" presStyleCnt="22">
        <dgm:presLayoutVars>
          <dgm:bulletEnabled val="1"/>
        </dgm:presLayoutVars>
      </dgm:prSet>
      <dgm:spPr/>
    </dgm:pt>
    <dgm:pt modelId="{59C826FA-0F6A-484E-93D8-0BFAE7DBD890}" type="pres">
      <dgm:prSet presAssocID="{579568F6-C65C-4108-9872-AF02D4772F13}" presName="aSpace2" presStyleCnt="0"/>
      <dgm:spPr/>
    </dgm:pt>
    <dgm:pt modelId="{C1797583-9FE9-43BA-970A-967E20833B58}" type="pres">
      <dgm:prSet presAssocID="{7F3BF8A0-15D5-466C-A9A7-ADB241E52AB7}" presName="childNode" presStyleLbl="node1" presStyleIdx="3" presStyleCnt="22">
        <dgm:presLayoutVars>
          <dgm:bulletEnabled val="1"/>
        </dgm:presLayoutVars>
      </dgm:prSet>
      <dgm:spPr/>
    </dgm:pt>
    <dgm:pt modelId="{CAFFE24D-54CF-46E2-BC02-D20D85795F3F}" type="pres">
      <dgm:prSet presAssocID="{B8FC9415-2727-40D4-8456-8FB0DFF1DBA1}" presName="aSpace" presStyleCnt="0"/>
      <dgm:spPr/>
    </dgm:pt>
    <dgm:pt modelId="{33C55D50-DDF2-48AC-A190-F49B28F37C2C}" type="pres">
      <dgm:prSet presAssocID="{5FCCDF20-6C4F-40BC-A6DF-456F47FA381A}" presName="compNode" presStyleCnt="0"/>
      <dgm:spPr/>
    </dgm:pt>
    <dgm:pt modelId="{C9D97B5B-2B8C-4358-BEB0-A063A51684A7}" type="pres">
      <dgm:prSet presAssocID="{5FCCDF20-6C4F-40BC-A6DF-456F47FA381A}" presName="aNode" presStyleLbl="bgShp" presStyleIdx="1" presStyleCnt="5"/>
      <dgm:spPr/>
    </dgm:pt>
    <dgm:pt modelId="{B1DE6B2A-BA51-4FE2-AC32-F8C0276E29F8}" type="pres">
      <dgm:prSet presAssocID="{5FCCDF20-6C4F-40BC-A6DF-456F47FA381A}" presName="textNode" presStyleLbl="bgShp" presStyleIdx="1" presStyleCnt="5"/>
      <dgm:spPr/>
    </dgm:pt>
    <dgm:pt modelId="{DB9164D2-0470-4365-904F-9D942DA86E8E}" type="pres">
      <dgm:prSet presAssocID="{5FCCDF20-6C4F-40BC-A6DF-456F47FA381A}" presName="compChildNode" presStyleCnt="0"/>
      <dgm:spPr/>
    </dgm:pt>
    <dgm:pt modelId="{B7035AFD-3E83-42F1-B1F4-E5813AE67322}" type="pres">
      <dgm:prSet presAssocID="{5FCCDF20-6C4F-40BC-A6DF-456F47FA381A}" presName="theInnerList" presStyleCnt="0"/>
      <dgm:spPr/>
    </dgm:pt>
    <dgm:pt modelId="{80546221-3F57-4E68-BE33-7B9D8D430A56}" type="pres">
      <dgm:prSet presAssocID="{B267340B-4A5E-4E14-A245-3FF23E792029}" presName="childNode" presStyleLbl="node1" presStyleIdx="4" presStyleCnt="22">
        <dgm:presLayoutVars>
          <dgm:bulletEnabled val="1"/>
        </dgm:presLayoutVars>
      </dgm:prSet>
      <dgm:spPr/>
    </dgm:pt>
    <dgm:pt modelId="{6BF75D65-7EB8-4EE1-A6DA-28E852FC6796}" type="pres">
      <dgm:prSet presAssocID="{B267340B-4A5E-4E14-A245-3FF23E792029}" presName="aSpace2" presStyleCnt="0"/>
      <dgm:spPr/>
    </dgm:pt>
    <dgm:pt modelId="{6BD13A0B-3ED8-4457-871E-EA3104157186}" type="pres">
      <dgm:prSet presAssocID="{6E49BB9D-89FE-4FD6-99C3-74374C908039}" presName="childNode" presStyleLbl="node1" presStyleIdx="5" presStyleCnt="22">
        <dgm:presLayoutVars>
          <dgm:bulletEnabled val="1"/>
        </dgm:presLayoutVars>
      </dgm:prSet>
      <dgm:spPr/>
    </dgm:pt>
    <dgm:pt modelId="{8A42B009-7423-420D-978D-28FB3B6842FD}" type="pres">
      <dgm:prSet presAssocID="{6E49BB9D-89FE-4FD6-99C3-74374C908039}" presName="aSpace2" presStyleCnt="0"/>
      <dgm:spPr/>
    </dgm:pt>
    <dgm:pt modelId="{83D351A9-AE92-4CD9-B8EC-9892DBA103AA}" type="pres">
      <dgm:prSet presAssocID="{A5B57E43-15A0-4A47-AD7C-7065508565D5}" presName="childNode" presStyleLbl="node1" presStyleIdx="6" presStyleCnt="22">
        <dgm:presLayoutVars>
          <dgm:bulletEnabled val="1"/>
        </dgm:presLayoutVars>
      </dgm:prSet>
      <dgm:spPr/>
    </dgm:pt>
    <dgm:pt modelId="{AC0DFC37-7473-4267-99EE-BEC51854B130}" type="pres">
      <dgm:prSet presAssocID="{A5B57E43-15A0-4A47-AD7C-7065508565D5}" presName="aSpace2" presStyleCnt="0"/>
      <dgm:spPr/>
    </dgm:pt>
    <dgm:pt modelId="{2A9BC314-282F-4B83-8115-EF60B1EC092D}" type="pres">
      <dgm:prSet presAssocID="{7B5278E8-C29B-4C02-84C3-887752A0D8E1}" presName="childNode" presStyleLbl="node1" presStyleIdx="7" presStyleCnt="22">
        <dgm:presLayoutVars>
          <dgm:bulletEnabled val="1"/>
        </dgm:presLayoutVars>
      </dgm:prSet>
      <dgm:spPr/>
    </dgm:pt>
    <dgm:pt modelId="{E9DF77CB-B416-4B01-9EA9-1857160D98E7}" type="pres">
      <dgm:prSet presAssocID="{5FCCDF20-6C4F-40BC-A6DF-456F47FA381A}" presName="aSpace" presStyleCnt="0"/>
      <dgm:spPr/>
    </dgm:pt>
    <dgm:pt modelId="{EF8A0E86-1BFB-4B51-A795-05ABEC0CCEA0}" type="pres">
      <dgm:prSet presAssocID="{7E3403E1-1E4F-43A4-B097-37BF528A9386}" presName="compNode" presStyleCnt="0"/>
      <dgm:spPr/>
    </dgm:pt>
    <dgm:pt modelId="{C630EFA3-B551-463E-B212-540D72A7008A}" type="pres">
      <dgm:prSet presAssocID="{7E3403E1-1E4F-43A4-B097-37BF528A9386}" presName="aNode" presStyleLbl="bgShp" presStyleIdx="2" presStyleCnt="5"/>
      <dgm:spPr/>
    </dgm:pt>
    <dgm:pt modelId="{BCAC2E3E-5C9A-4663-A2D8-79B04E853755}" type="pres">
      <dgm:prSet presAssocID="{7E3403E1-1E4F-43A4-B097-37BF528A9386}" presName="textNode" presStyleLbl="bgShp" presStyleIdx="2" presStyleCnt="5"/>
      <dgm:spPr/>
    </dgm:pt>
    <dgm:pt modelId="{738D197C-0464-495B-B7E0-CAEE114C1493}" type="pres">
      <dgm:prSet presAssocID="{7E3403E1-1E4F-43A4-B097-37BF528A9386}" presName="compChildNode" presStyleCnt="0"/>
      <dgm:spPr/>
    </dgm:pt>
    <dgm:pt modelId="{463C94D5-1485-4EFB-B3D7-FFEC4B6862EA}" type="pres">
      <dgm:prSet presAssocID="{7E3403E1-1E4F-43A4-B097-37BF528A9386}" presName="theInnerList" presStyleCnt="0"/>
      <dgm:spPr/>
    </dgm:pt>
    <dgm:pt modelId="{0A3DC1E0-F907-4328-BFCF-9F4DF0DF7EF3}" type="pres">
      <dgm:prSet presAssocID="{F846D616-0858-4C81-861A-DC65011FAABC}" presName="childNode" presStyleLbl="node1" presStyleIdx="8" presStyleCnt="22">
        <dgm:presLayoutVars>
          <dgm:bulletEnabled val="1"/>
        </dgm:presLayoutVars>
      </dgm:prSet>
      <dgm:spPr/>
    </dgm:pt>
    <dgm:pt modelId="{44EC34F1-3A03-41BE-A244-8C3068D625AF}" type="pres">
      <dgm:prSet presAssocID="{F846D616-0858-4C81-861A-DC65011FAABC}" presName="aSpace2" presStyleCnt="0"/>
      <dgm:spPr/>
    </dgm:pt>
    <dgm:pt modelId="{9DDA4D26-6AD9-4676-BBC5-CA1E711BCA55}" type="pres">
      <dgm:prSet presAssocID="{10912809-ADB6-46C8-9BC2-8FA98F468B99}" presName="childNode" presStyleLbl="node1" presStyleIdx="9" presStyleCnt="22">
        <dgm:presLayoutVars>
          <dgm:bulletEnabled val="1"/>
        </dgm:presLayoutVars>
      </dgm:prSet>
      <dgm:spPr/>
    </dgm:pt>
    <dgm:pt modelId="{82EE1519-2F65-4E48-A51D-0441F53660F9}" type="pres">
      <dgm:prSet presAssocID="{10912809-ADB6-46C8-9BC2-8FA98F468B99}" presName="aSpace2" presStyleCnt="0"/>
      <dgm:spPr/>
    </dgm:pt>
    <dgm:pt modelId="{9DDB61A1-A228-4040-8CB8-CA27956FA325}" type="pres">
      <dgm:prSet presAssocID="{343F7FD3-3255-4423-9BE4-A255B4419A73}" presName="childNode" presStyleLbl="node1" presStyleIdx="10" presStyleCnt="22">
        <dgm:presLayoutVars>
          <dgm:bulletEnabled val="1"/>
        </dgm:presLayoutVars>
      </dgm:prSet>
      <dgm:spPr/>
    </dgm:pt>
    <dgm:pt modelId="{23FBBC87-E919-440A-A836-54CF40BAEE7F}" type="pres">
      <dgm:prSet presAssocID="{343F7FD3-3255-4423-9BE4-A255B4419A73}" presName="aSpace2" presStyleCnt="0"/>
      <dgm:spPr/>
    </dgm:pt>
    <dgm:pt modelId="{BCE93A57-E608-4767-9D3A-A5EC33278CA8}" type="pres">
      <dgm:prSet presAssocID="{95CD8701-9B88-4681-AC03-127B8A18DFBB}" presName="childNode" presStyleLbl="node1" presStyleIdx="11" presStyleCnt="22">
        <dgm:presLayoutVars>
          <dgm:bulletEnabled val="1"/>
        </dgm:presLayoutVars>
      </dgm:prSet>
      <dgm:spPr/>
    </dgm:pt>
    <dgm:pt modelId="{9FFAAEBC-E7D9-40E3-9D97-CCF0B8259FF8}" type="pres">
      <dgm:prSet presAssocID="{7E3403E1-1E4F-43A4-B097-37BF528A9386}" presName="aSpace" presStyleCnt="0"/>
      <dgm:spPr/>
    </dgm:pt>
    <dgm:pt modelId="{48A61A08-FCA6-42A3-9FDA-1BBE5080FCB4}" type="pres">
      <dgm:prSet presAssocID="{4B252B54-0FF7-45E2-B28B-6796DA16E348}" presName="compNode" presStyleCnt="0"/>
      <dgm:spPr/>
    </dgm:pt>
    <dgm:pt modelId="{FE3F0F3B-38C2-4F44-9ACF-9CA53475A539}" type="pres">
      <dgm:prSet presAssocID="{4B252B54-0FF7-45E2-B28B-6796DA16E348}" presName="aNode" presStyleLbl="bgShp" presStyleIdx="3" presStyleCnt="5"/>
      <dgm:spPr/>
    </dgm:pt>
    <dgm:pt modelId="{AE8BCD8A-847C-4754-9D83-C8C534D1CCFE}" type="pres">
      <dgm:prSet presAssocID="{4B252B54-0FF7-45E2-B28B-6796DA16E348}" presName="textNode" presStyleLbl="bgShp" presStyleIdx="3" presStyleCnt="5"/>
      <dgm:spPr/>
    </dgm:pt>
    <dgm:pt modelId="{C8C85456-717D-4064-AB52-CD8530143608}" type="pres">
      <dgm:prSet presAssocID="{4B252B54-0FF7-45E2-B28B-6796DA16E348}" presName="compChildNode" presStyleCnt="0"/>
      <dgm:spPr/>
    </dgm:pt>
    <dgm:pt modelId="{56D84499-EBF8-4F6E-8740-CF0FA799ABC9}" type="pres">
      <dgm:prSet presAssocID="{4B252B54-0FF7-45E2-B28B-6796DA16E348}" presName="theInnerList" presStyleCnt="0"/>
      <dgm:spPr/>
    </dgm:pt>
    <dgm:pt modelId="{087FF4D4-A400-45AA-B596-C4E5986466AC}" type="pres">
      <dgm:prSet presAssocID="{E5CF6EFD-74AE-4BF7-B490-8A577C653657}" presName="childNode" presStyleLbl="node1" presStyleIdx="12" presStyleCnt="22">
        <dgm:presLayoutVars>
          <dgm:bulletEnabled val="1"/>
        </dgm:presLayoutVars>
      </dgm:prSet>
      <dgm:spPr/>
    </dgm:pt>
    <dgm:pt modelId="{DA4B5718-3844-4EA2-9CFC-A42100BB4D3E}" type="pres">
      <dgm:prSet presAssocID="{E5CF6EFD-74AE-4BF7-B490-8A577C653657}" presName="aSpace2" presStyleCnt="0"/>
      <dgm:spPr/>
    </dgm:pt>
    <dgm:pt modelId="{EAFC6315-459A-4577-B841-E2C315FC74AE}" type="pres">
      <dgm:prSet presAssocID="{B5362575-4A38-440F-9375-973BD48D0BED}" presName="childNode" presStyleLbl="node1" presStyleIdx="13" presStyleCnt="22">
        <dgm:presLayoutVars>
          <dgm:bulletEnabled val="1"/>
        </dgm:presLayoutVars>
      </dgm:prSet>
      <dgm:spPr/>
    </dgm:pt>
    <dgm:pt modelId="{D2AB9DB5-A77D-44E8-9BC3-98A5515874FD}" type="pres">
      <dgm:prSet presAssocID="{B5362575-4A38-440F-9375-973BD48D0BED}" presName="aSpace2" presStyleCnt="0"/>
      <dgm:spPr/>
    </dgm:pt>
    <dgm:pt modelId="{BF92C718-219D-4D89-8210-D3E8F29AA894}" type="pres">
      <dgm:prSet presAssocID="{9BB2D0A1-5FB8-4B18-9D20-60E07494F07F}" presName="childNode" presStyleLbl="node1" presStyleIdx="14" presStyleCnt="22">
        <dgm:presLayoutVars>
          <dgm:bulletEnabled val="1"/>
        </dgm:presLayoutVars>
      </dgm:prSet>
      <dgm:spPr/>
    </dgm:pt>
    <dgm:pt modelId="{49552AFE-3285-4767-8F74-A1AEFFC822B2}" type="pres">
      <dgm:prSet presAssocID="{9BB2D0A1-5FB8-4B18-9D20-60E07494F07F}" presName="aSpace2" presStyleCnt="0"/>
      <dgm:spPr/>
    </dgm:pt>
    <dgm:pt modelId="{ECE841A8-A200-4852-BE19-59D8E4F15B3C}" type="pres">
      <dgm:prSet presAssocID="{16435711-DC37-4B1A-9F65-EFDBD703937A}" presName="childNode" presStyleLbl="node1" presStyleIdx="15" presStyleCnt="22" custLinFactNeighborX="-5288">
        <dgm:presLayoutVars>
          <dgm:bulletEnabled val="1"/>
        </dgm:presLayoutVars>
      </dgm:prSet>
      <dgm:spPr/>
    </dgm:pt>
    <dgm:pt modelId="{136BA6FA-AC3A-497C-917E-BD4A0831FFB9}" type="pres">
      <dgm:prSet presAssocID="{4B252B54-0FF7-45E2-B28B-6796DA16E348}" presName="aSpace" presStyleCnt="0"/>
      <dgm:spPr/>
    </dgm:pt>
    <dgm:pt modelId="{6B99A134-B484-464F-BC0E-A651FE925C74}" type="pres">
      <dgm:prSet presAssocID="{8D981D21-D3E4-45F3-8621-8DA954D0146F}" presName="compNode" presStyleCnt="0"/>
      <dgm:spPr/>
    </dgm:pt>
    <dgm:pt modelId="{1FBE47B9-77E2-4D9D-BE8F-4A5D9DFDADE3}" type="pres">
      <dgm:prSet presAssocID="{8D981D21-D3E4-45F3-8621-8DA954D0146F}" presName="aNode" presStyleLbl="bgShp" presStyleIdx="4" presStyleCnt="5" custLinFactNeighborX="18698" custLinFactNeighborY="-845"/>
      <dgm:spPr/>
    </dgm:pt>
    <dgm:pt modelId="{D2AE8FF0-E461-4CB4-BD87-55D10F599AF4}" type="pres">
      <dgm:prSet presAssocID="{8D981D21-D3E4-45F3-8621-8DA954D0146F}" presName="textNode" presStyleLbl="bgShp" presStyleIdx="4" presStyleCnt="5"/>
      <dgm:spPr/>
    </dgm:pt>
    <dgm:pt modelId="{9927C3AB-24F4-4DB9-B8FF-1C6F87FD9EB1}" type="pres">
      <dgm:prSet presAssocID="{8D981D21-D3E4-45F3-8621-8DA954D0146F}" presName="compChildNode" presStyleCnt="0"/>
      <dgm:spPr/>
    </dgm:pt>
    <dgm:pt modelId="{26F64785-A8CE-40CD-8BC6-60A669EDD29E}" type="pres">
      <dgm:prSet presAssocID="{8D981D21-D3E4-45F3-8621-8DA954D0146F}" presName="theInnerList" presStyleCnt="0"/>
      <dgm:spPr/>
    </dgm:pt>
    <dgm:pt modelId="{2288AFB6-8B70-4ECC-AADF-98B228508BB5}" type="pres">
      <dgm:prSet presAssocID="{D1002FE5-EACE-498F-AE3B-C337CCFE7515}" presName="childNode" presStyleLbl="node1" presStyleIdx="16" presStyleCnt="22">
        <dgm:presLayoutVars>
          <dgm:bulletEnabled val="1"/>
        </dgm:presLayoutVars>
      </dgm:prSet>
      <dgm:spPr/>
    </dgm:pt>
    <dgm:pt modelId="{2AF63C5D-8BB6-4082-B4AC-9139281D1323}" type="pres">
      <dgm:prSet presAssocID="{D1002FE5-EACE-498F-AE3B-C337CCFE7515}" presName="aSpace2" presStyleCnt="0"/>
      <dgm:spPr/>
    </dgm:pt>
    <dgm:pt modelId="{AE0B40CA-EC4C-4864-856B-21679E42EA1B}" type="pres">
      <dgm:prSet presAssocID="{8ADBED32-DECB-4AE3-9E63-79C457829FA9}" presName="childNode" presStyleLbl="node1" presStyleIdx="17" presStyleCnt="22">
        <dgm:presLayoutVars>
          <dgm:bulletEnabled val="1"/>
        </dgm:presLayoutVars>
      </dgm:prSet>
      <dgm:spPr/>
    </dgm:pt>
    <dgm:pt modelId="{C5A015E4-A7EC-47F2-AEE8-2F384C4C3F39}" type="pres">
      <dgm:prSet presAssocID="{8ADBED32-DECB-4AE3-9E63-79C457829FA9}" presName="aSpace2" presStyleCnt="0"/>
      <dgm:spPr/>
    </dgm:pt>
    <dgm:pt modelId="{7E6B88D9-659D-420C-A80C-537FF620B283}" type="pres">
      <dgm:prSet presAssocID="{AC1B45FF-6773-4353-89B9-413F587196EF}" presName="childNode" presStyleLbl="node1" presStyleIdx="18" presStyleCnt="22">
        <dgm:presLayoutVars>
          <dgm:bulletEnabled val="1"/>
        </dgm:presLayoutVars>
      </dgm:prSet>
      <dgm:spPr/>
    </dgm:pt>
    <dgm:pt modelId="{6878208E-5113-47F9-A570-9BEAC329D558}" type="pres">
      <dgm:prSet presAssocID="{AC1B45FF-6773-4353-89B9-413F587196EF}" presName="aSpace2" presStyleCnt="0"/>
      <dgm:spPr/>
    </dgm:pt>
    <dgm:pt modelId="{A3B253FD-7F51-4132-AC96-ABEB94290DB7}" type="pres">
      <dgm:prSet presAssocID="{EC2D1555-0FBF-416C-9712-4E8CBC99C184}" presName="childNode" presStyleLbl="node1" presStyleIdx="19" presStyleCnt="22">
        <dgm:presLayoutVars>
          <dgm:bulletEnabled val="1"/>
        </dgm:presLayoutVars>
      </dgm:prSet>
      <dgm:spPr/>
    </dgm:pt>
    <dgm:pt modelId="{76F5A9DD-1366-4298-BF87-73F4C5A855C2}" type="pres">
      <dgm:prSet presAssocID="{EC2D1555-0FBF-416C-9712-4E8CBC99C184}" presName="aSpace2" presStyleCnt="0"/>
      <dgm:spPr/>
    </dgm:pt>
    <dgm:pt modelId="{D9BE3603-4914-4909-A292-1D8117C21E5B}" type="pres">
      <dgm:prSet presAssocID="{B71852EB-74F6-4B7E-BE95-0925BB3DB00D}" presName="childNode" presStyleLbl="node1" presStyleIdx="20" presStyleCnt="22">
        <dgm:presLayoutVars>
          <dgm:bulletEnabled val="1"/>
        </dgm:presLayoutVars>
      </dgm:prSet>
      <dgm:spPr/>
    </dgm:pt>
    <dgm:pt modelId="{2E7E8174-465D-4C69-92C5-85903DF6751A}" type="pres">
      <dgm:prSet presAssocID="{B71852EB-74F6-4B7E-BE95-0925BB3DB00D}" presName="aSpace2" presStyleCnt="0"/>
      <dgm:spPr/>
    </dgm:pt>
    <dgm:pt modelId="{23095BDE-9F16-4F4B-83EF-CAF5555C770C}" type="pres">
      <dgm:prSet presAssocID="{81B6B8EB-EE76-4F4B-96B6-22A8EA804F7D}" presName="childNode" presStyleLbl="node1" presStyleIdx="21" presStyleCnt="22">
        <dgm:presLayoutVars>
          <dgm:bulletEnabled val="1"/>
        </dgm:presLayoutVars>
      </dgm:prSet>
      <dgm:spPr/>
    </dgm:pt>
  </dgm:ptLst>
  <dgm:cxnLst>
    <dgm:cxn modelId="{F8D84A06-DC5A-4D5E-8136-4FD081BC1253}" type="presOf" srcId="{B8FC9415-2727-40D4-8456-8FB0DFF1DBA1}" destId="{17473E08-1131-423A-ACAA-687861999C5E}" srcOrd="1" destOrd="0" presId="urn:microsoft.com/office/officeart/2005/8/layout/lProcess2"/>
    <dgm:cxn modelId="{F44BAD0B-5CC4-4AF0-B82D-C6E76310D669}" type="presOf" srcId="{81B6B8EB-EE76-4F4B-96B6-22A8EA804F7D}" destId="{23095BDE-9F16-4F4B-83EF-CAF5555C770C}" srcOrd="0" destOrd="0" presId="urn:microsoft.com/office/officeart/2005/8/layout/lProcess2"/>
    <dgm:cxn modelId="{A8C58214-FE3E-4848-B107-40737EEBD16C}" type="presOf" srcId="{E5CF6EFD-74AE-4BF7-B490-8A577C653657}" destId="{087FF4D4-A400-45AA-B596-C4E5986466AC}" srcOrd="0" destOrd="0" presId="urn:microsoft.com/office/officeart/2005/8/layout/lProcess2"/>
    <dgm:cxn modelId="{E7FCDB19-DD60-4614-829F-A10A391D2C5C}" type="presOf" srcId="{579568F6-C65C-4108-9872-AF02D4772F13}" destId="{759791FF-FFB6-4355-8273-CC4C9A671505}" srcOrd="0" destOrd="0" presId="urn:microsoft.com/office/officeart/2005/8/layout/lProcess2"/>
    <dgm:cxn modelId="{4631A927-A106-4150-BCF9-FFF35E1B7A6B}" srcId="{7E3403E1-1E4F-43A4-B097-37BF528A9386}" destId="{10912809-ADB6-46C8-9BC2-8FA98F468B99}" srcOrd="1" destOrd="0" parTransId="{298745F1-1A87-48E6-9AB4-87A9D23807A0}" sibTransId="{0D32C333-B15C-462F-8F07-012D7D2CA350}"/>
    <dgm:cxn modelId="{BFE2A428-355F-4647-92CA-DBE97D896EE6}" srcId="{5FCCDF20-6C4F-40BC-A6DF-456F47FA381A}" destId="{6E49BB9D-89FE-4FD6-99C3-74374C908039}" srcOrd="1" destOrd="0" parTransId="{0323464E-2CF4-4FED-9EDD-BE68EC67F959}" sibTransId="{56C6970A-6CB9-4A22-AE33-45F5FF42FE9F}"/>
    <dgm:cxn modelId="{13406E32-8E18-42DB-B27E-8F550CEE253A}" srcId="{5FCCDF20-6C4F-40BC-A6DF-456F47FA381A}" destId="{7B5278E8-C29B-4C02-84C3-887752A0D8E1}" srcOrd="3" destOrd="0" parTransId="{527E33EE-6ADA-4E78-8043-75018F249B52}" sibTransId="{9E31A63D-9681-4066-9AB0-7C60FABFDE0B}"/>
    <dgm:cxn modelId="{D7580C34-EAF1-470D-BE58-EC7EDB1BEA0C}" srcId="{56DE72F3-3BCE-431E-AC96-957183DA1A2C}" destId="{B8FC9415-2727-40D4-8456-8FB0DFF1DBA1}" srcOrd="0" destOrd="0" parTransId="{FC44104A-E65B-4BCE-99C3-7C98FCD39D4A}" sibTransId="{2E8E90BC-CEED-475D-825F-B8EF484A4096}"/>
    <dgm:cxn modelId="{F46ADC3A-FB02-42F7-9CB3-1CADAD1FD1E5}" type="presOf" srcId="{AC1B45FF-6773-4353-89B9-413F587196EF}" destId="{7E6B88D9-659D-420C-A80C-537FF620B283}" srcOrd="0" destOrd="0" presId="urn:microsoft.com/office/officeart/2005/8/layout/lProcess2"/>
    <dgm:cxn modelId="{30B5E13B-8C5D-4286-BAA9-FA7E930973BB}" srcId="{5FCCDF20-6C4F-40BC-A6DF-456F47FA381A}" destId="{B267340B-4A5E-4E14-A245-3FF23E792029}" srcOrd="0" destOrd="0" parTransId="{3229ABE4-261C-48B9-BA0C-BF2EB01B2895}" sibTransId="{204FE6D9-85E7-4938-AE3F-38BCAE7560EB}"/>
    <dgm:cxn modelId="{24E7613C-1497-4203-A8FE-7BB81B567C3E}" type="presOf" srcId="{D1002FE5-EACE-498F-AE3B-C337CCFE7515}" destId="{2288AFB6-8B70-4ECC-AADF-98B228508BB5}" srcOrd="0" destOrd="0" presId="urn:microsoft.com/office/officeart/2005/8/layout/lProcess2"/>
    <dgm:cxn modelId="{C557DE3F-10A2-4955-8AD5-C2FEC58D0EFF}" srcId="{56DE72F3-3BCE-431E-AC96-957183DA1A2C}" destId="{7E3403E1-1E4F-43A4-B097-37BF528A9386}" srcOrd="2" destOrd="0" parTransId="{7690F0A2-0839-4543-B4B7-BA1C354F06DF}" sibTransId="{EC53C13B-D2F1-4A51-AC12-4911154D0CA5}"/>
    <dgm:cxn modelId="{AFF7F15B-3A38-4833-8BDA-3A8A0FFE0A85}" srcId="{B8FC9415-2727-40D4-8456-8FB0DFF1DBA1}" destId="{579568F6-C65C-4108-9872-AF02D4772F13}" srcOrd="2" destOrd="0" parTransId="{6D108D4F-A8AA-4170-A86F-F8DBA233A8F2}" sibTransId="{49D19434-A22D-4053-B4EB-795571204CD0}"/>
    <dgm:cxn modelId="{183E1363-D782-439A-90D7-295B66AD3292}" type="presOf" srcId="{C550F98E-6BFC-4458-8E1A-AB2EF9A2D461}" destId="{AC172906-2AA7-44EC-8947-53533745F598}" srcOrd="0" destOrd="0" presId="urn:microsoft.com/office/officeart/2005/8/layout/lProcess2"/>
    <dgm:cxn modelId="{F6C5DE46-CA99-4B1B-B0FB-0FF8F4D7ADDA}" srcId="{8D981D21-D3E4-45F3-8621-8DA954D0146F}" destId="{D1002FE5-EACE-498F-AE3B-C337CCFE7515}" srcOrd="0" destOrd="0" parTransId="{08674AB8-5BC4-42F0-888B-8E14A34E246F}" sibTransId="{F9DABEC5-23D6-4E23-82AD-4709402AD29C}"/>
    <dgm:cxn modelId="{1C1C104B-F40D-4711-A823-6F072851EF00}" srcId="{4B252B54-0FF7-45E2-B28B-6796DA16E348}" destId="{9BB2D0A1-5FB8-4B18-9D20-60E07494F07F}" srcOrd="2" destOrd="0" parTransId="{9C1C61BD-F7CD-446E-A4DA-3F945A584E9E}" sibTransId="{1EC8D8EE-1BA8-4C8A-968E-8EA03A5D6B61}"/>
    <dgm:cxn modelId="{CF1C706B-2949-419F-9F0D-74445E42BB07}" srcId="{4B252B54-0FF7-45E2-B28B-6796DA16E348}" destId="{E5CF6EFD-74AE-4BF7-B490-8A577C653657}" srcOrd="0" destOrd="0" parTransId="{FEDC1AFA-BC13-4D71-A808-E24F327E99C0}" sibTransId="{5C4C7534-F816-4D12-918F-C34983740305}"/>
    <dgm:cxn modelId="{1A2CAC4B-9CE8-45D9-AEBC-4349C25A9139}" type="presOf" srcId="{4B252B54-0FF7-45E2-B28B-6796DA16E348}" destId="{FE3F0F3B-38C2-4F44-9ACF-9CA53475A539}" srcOrd="0" destOrd="0" presId="urn:microsoft.com/office/officeart/2005/8/layout/lProcess2"/>
    <dgm:cxn modelId="{5A9A8C6C-EE9B-40EF-8DD5-CBF0519DC636}" type="presOf" srcId="{343F7FD3-3255-4423-9BE4-A255B4419A73}" destId="{9DDB61A1-A228-4040-8CB8-CA27956FA325}" srcOrd="0" destOrd="0" presId="urn:microsoft.com/office/officeart/2005/8/layout/lProcess2"/>
    <dgm:cxn modelId="{047BD04D-3FFD-4BEF-A547-55C09404DA9A}" srcId="{5FCCDF20-6C4F-40BC-A6DF-456F47FA381A}" destId="{A5B57E43-15A0-4A47-AD7C-7065508565D5}" srcOrd="2" destOrd="0" parTransId="{7C80F145-8B2C-410B-8195-D5A6CE716BE1}" sibTransId="{144DFD7E-45D3-46B2-BCDA-434FA64E6F31}"/>
    <dgm:cxn modelId="{1F954C4E-7A75-4860-ADFD-F75044D0BE3C}" type="presOf" srcId="{D202EFFA-958C-4E1E-8A91-9A2394EF8C5C}" destId="{7517BE7B-42C2-4FA3-AA1E-CE307AF82492}" srcOrd="0" destOrd="0" presId="urn:microsoft.com/office/officeart/2005/8/layout/lProcess2"/>
    <dgm:cxn modelId="{7B86386F-4581-4690-9D4B-2DBC5B73FB11}" type="presOf" srcId="{56DE72F3-3BCE-431E-AC96-957183DA1A2C}" destId="{3E876C15-A36D-4701-AC47-EC4D2D74DD94}" srcOrd="0" destOrd="0" presId="urn:microsoft.com/office/officeart/2005/8/layout/lProcess2"/>
    <dgm:cxn modelId="{63EFF94F-A7F7-4A62-AA3F-B6672B1AEF3E}" type="presOf" srcId="{7E3403E1-1E4F-43A4-B097-37BF528A9386}" destId="{BCAC2E3E-5C9A-4663-A2D8-79B04E853755}" srcOrd="1" destOrd="0" presId="urn:microsoft.com/office/officeart/2005/8/layout/lProcess2"/>
    <dgm:cxn modelId="{F1CB5170-E9F7-4EC2-A4FE-1DC58B7F4079}" srcId="{8D981D21-D3E4-45F3-8621-8DA954D0146F}" destId="{EC2D1555-0FBF-416C-9712-4E8CBC99C184}" srcOrd="3" destOrd="0" parTransId="{7BECA3A7-FC13-4775-BF3C-508A637EDB56}" sibTransId="{036BA0E5-634D-4F59-BB5C-2502D36F019C}"/>
    <dgm:cxn modelId="{F6E67650-4903-4004-8805-8D4A83B0766F}" srcId="{4B252B54-0FF7-45E2-B28B-6796DA16E348}" destId="{B5362575-4A38-440F-9375-973BD48D0BED}" srcOrd="1" destOrd="0" parTransId="{D8AAD7C0-7344-4382-84FB-1CDCAEBF5CD9}" sibTransId="{FAD4D95C-8337-4A2B-AA1D-D62EB8065656}"/>
    <dgm:cxn modelId="{2397C181-0FD6-4C89-A206-C9BFD7007F78}" srcId="{B8FC9415-2727-40D4-8456-8FB0DFF1DBA1}" destId="{C550F98E-6BFC-4458-8E1A-AB2EF9A2D461}" srcOrd="0" destOrd="0" parTransId="{5412EEF0-2C24-4109-BB5C-E868170201B4}" sibTransId="{7FBA2EEE-C134-49B9-A4CC-69A429FEFF55}"/>
    <dgm:cxn modelId="{408BFE83-FDAD-4E93-A269-51C57E7D331D}" type="presOf" srcId="{F846D616-0858-4C81-861A-DC65011FAABC}" destId="{0A3DC1E0-F907-4328-BFCF-9F4DF0DF7EF3}" srcOrd="0" destOrd="0" presId="urn:microsoft.com/office/officeart/2005/8/layout/lProcess2"/>
    <dgm:cxn modelId="{DC015487-8050-4022-9564-8FB6D005B363}" type="presOf" srcId="{95CD8701-9B88-4681-AC03-127B8A18DFBB}" destId="{BCE93A57-E608-4767-9D3A-A5EC33278CA8}" srcOrd="0" destOrd="0" presId="urn:microsoft.com/office/officeart/2005/8/layout/lProcess2"/>
    <dgm:cxn modelId="{DFDE2E89-2A75-4803-94A1-8B2F991A482D}" srcId="{56DE72F3-3BCE-431E-AC96-957183DA1A2C}" destId="{8D981D21-D3E4-45F3-8621-8DA954D0146F}" srcOrd="4" destOrd="0" parTransId="{E38D6576-5657-4821-9546-B44AE9DCCA57}" sibTransId="{0EF6842B-1EE4-41D9-BCD0-82CEE7CA27FA}"/>
    <dgm:cxn modelId="{11E81F8F-43DC-461A-BB53-641148EEE405}" srcId="{B8FC9415-2727-40D4-8456-8FB0DFF1DBA1}" destId="{D202EFFA-958C-4E1E-8A91-9A2394EF8C5C}" srcOrd="1" destOrd="0" parTransId="{E0BEA314-CB9B-4673-84AB-481876B99353}" sibTransId="{0AD0533B-7DB5-4BB0-85CF-76F1F6A4F7BF}"/>
    <dgm:cxn modelId="{E6CC4F91-1126-4E96-9C5E-7639BA9C7D9D}" srcId="{7E3403E1-1E4F-43A4-B097-37BF528A9386}" destId="{343F7FD3-3255-4423-9BE4-A255B4419A73}" srcOrd="2" destOrd="0" parTransId="{213336EB-703D-4EA9-BF2D-C9206832755B}" sibTransId="{1460D808-CF31-41BB-A77D-80AE74221D78}"/>
    <dgm:cxn modelId="{84B98891-8C71-4269-A345-78DD65402F2A}" type="presOf" srcId="{6E49BB9D-89FE-4FD6-99C3-74374C908039}" destId="{6BD13A0B-3ED8-4457-871E-EA3104157186}" srcOrd="0" destOrd="0" presId="urn:microsoft.com/office/officeart/2005/8/layout/lProcess2"/>
    <dgm:cxn modelId="{53DEEC92-A885-43F5-B73B-B1E68CC73820}" type="presOf" srcId="{4B252B54-0FF7-45E2-B28B-6796DA16E348}" destId="{AE8BCD8A-847C-4754-9D83-C8C534D1CCFE}" srcOrd="1" destOrd="0" presId="urn:microsoft.com/office/officeart/2005/8/layout/lProcess2"/>
    <dgm:cxn modelId="{36413297-7291-4027-95AB-7A6D759EB504}" type="presOf" srcId="{7B5278E8-C29B-4C02-84C3-887752A0D8E1}" destId="{2A9BC314-282F-4B83-8115-EF60B1EC092D}" srcOrd="0" destOrd="0" presId="urn:microsoft.com/office/officeart/2005/8/layout/lProcess2"/>
    <dgm:cxn modelId="{07D1B697-2FB0-42FD-B23B-79F4E49614D8}" srcId="{8D981D21-D3E4-45F3-8621-8DA954D0146F}" destId="{AC1B45FF-6773-4353-89B9-413F587196EF}" srcOrd="2" destOrd="0" parTransId="{CA10C462-7514-470F-922F-F0F942F7FC3E}" sibTransId="{86712C60-81EF-4F4F-8B0A-7B0576E51E6E}"/>
    <dgm:cxn modelId="{7BA61E9D-B851-4055-8A2A-182E79094885}" type="presOf" srcId="{5FCCDF20-6C4F-40BC-A6DF-456F47FA381A}" destId="{B1DE6B2A-BA51-4FE2-AC32-F8C0276E29F8}" srcOrd="1" destOrd="0" presId="urn:microsoft.com/office/officeart/2005/8/layout/lProcess2"/>
    <dgm:cxn modelId="{CD2F929F-89BD-4EED-8EFC-E7263A7004D3}" type="presOf" srcId="{7F3BF8A0-15D5-466C-A9A7-ADB241E52AB7}" destId="{C1797583-9FE9-43BA-970A-967E20833B58}" srcOrd="0" destOrd="0" presId="urn:microsoft.com/office/officeart/2005/8/layout/lProcess2"/>
    <dgm:cxn modelId="{73B36DA0-3F06-4E68-883A-2875F40DA21B}" type="presOf" srcId="{8D981D21-D3E4-45F3-8621-8DA954D0146F}" destId="{D2AE8FF0-E461-4CB4-BD87-55D10F599AF4}" srcOrd="1" destOrd="0" presId="urn:microsoft.com/office/officeart/2005/8/layout/lProcess2"/>
    <dgm:cxn modelId="{A118AFAC-CC8B-448A-B6F0-54E8FAE09BAF}" type="presOf" srcId="{8D981D21-D3E4-45F3-8621-8DA954D0146F}" destId="{1FBE47B9-77E2-4D9D-BE8F-4A5D9DFDADE3}" srcOrd="0" destOrd="0" presId="urn:microsoft.com/office/officeart/2005/8/layout/lProcess2"/>
    <dgm:cxn modelId="{4113F1B9-7E70-4F95-997C-223891AD67AA}" type="presOf" srcId="{B5362575-4A38-440F-9375-973BD48D0BED}" destId="{EAFC6315-459A-4577-B841-E2C315FC74AE}" srcOrd="0" destOrd="0" presId="urn:microsoft.com/office/officeart/2005/8/layout/lProcess2"/>
    <dgm:cxn modelId="{A3E179BF-F50A-440F-B8BA-3F5A966AD314}" type="presOf" srcId="{B267340B-4A5E-4E14-A245-3FF23E792029}" destId="{80546221-3F57-4E68-BE33-7B9D8D430A56}" srcOrd="0" destOrd="0" presId="urn:microsoft.com/office/officeart/2005/8/layout/lProcess2"/>
    <dgm:cxn modelId="{010C58C1-2850-4963-9D8A-2340B95205AF}" type="presOf" srcId="{8ADBED32-DECB-4AE3-9E63-79C457829FA9}" destId="{AE0B40CA-EC4C-4864-856B-21679E42EA1B}" srcOrd="0" destOrd="0" presId="urn:microsoft.com/office/officeart/2005/8/layout/lProcess2"/>
    <dgm:cxn modelId="{666E10C2-C464-4373-9AE6-5A9014955711}" srcId="{8D981D21-D3E4-45F3-8621-8DA954D0146F}" destId="{B71852EB-74F6-4B7E-BE95-0925BB3DB00D}" srcOrd="4" destOrd="0" parTransId="{2AD8A7B1-B63D-49FA-ADF6-C8C3CB479800}" sibTransId="{82630AA6-7C9F-4B37-82D9-D1208C9C0374}"/>
    <dgm:cxn modelId="{50553DC4-675F-4439-8B00-B0A4E4A64CF0}" srcId="{7E3403E1-1E4F-43A4-B097-37BF528A9386}" destId="{95CD8701-9B88-4681-AC03-127B8A18DFBB}" srcOrd="3" destOrd="0" parTransId="{3B713067-9790-4382-BF14-A158CCA69172}" sibTransId="{562D749B-FF20-4E31-82F1-54FAA0E4EDCD}"/>
    <dgm:cxn modelId="{CC7376C6-4ACE-48FF-99A5-4381FE6D871C}" srcId="{56DE72F3-3BCE-431E-AC96-957183DA1A2C}" destId="{4B252B54-0FF7-45E2-B28B-6796DA16E348}" srcOrd="3" destOrd="0" parTransId="{231E3FFB-6818-4003-A68C-381C0652F436}" sibTransId="{2D24B819-2521-46E0-8418-1D5E5065D13A}"/>
    <dgm:cxn modelId="{2A9129C9-0233-40BE-B3DB-9D22E0075B76}" srcId="{56DE72F3-3BCE-431E-AC96-957183DA1A2C}" destId="{5FCCDF20-6C4F-40BC-A6DF-456F47FA381A}" srcOrd="1" destOrd="0" parTransId="{2AC26E1B-F6F3-4974-8668-0ACF88BEEDDA}" sibTransId="{943C48F0-B61A-453E-BDFB-E65F9BA55E8E}"/>
    <dgm:cxn modelId="{F8FD04CA-902F-431E-B0F2-80F741FAB1E4}" type="presOf" srcId="{7E3403E1-1E4F-43A4-B097-37BF528A9386}" destId="{C630EFA3-B551-463E-B212-540D72A7008A}" srcOrd="0" destOrd="0" presId="urn:microsoft.com/office/officeart/2005/8/layout/lProcess2"/>
    <dgm:cxn modelId="{412AA8CF-FC7E-448B-83F0-D6C64C3DF165}" type="presOf" srcId="{B8FC9415-2727-40D4-8456-8FB0DFF1DBA1}" destId="{DE0482BC-6273-4081-A92E-537ACC6E33A5}" srcOrd="0" destOrd="0" presId="urn:microsoft.com/office/officeart/2005/8/layout/lProcess2"/>
    <dgm:cxn modelId="{47AB42D0-3BC1-4A02-B1CF-D89F6B9A1707}" type="presOf" srcId="{10912809-ADB6-46C8-9BC2-8FA98F468B99}" destId="{9DDA4D26-6AD9-4676-BBC5-CA1E711BCA55}" srcOrd="0" destOrd="0" presId="urn:microsoft.com/office/officeart/2005/8/layout/lProcess2"/>
    <dgm:cxn modelId="{7286D4D0-AFDD-4389-B4CC-2EED2631C90E}" srcId="{4B252B54-0FF7-45E2-B28B-6796DA16E348}" destId="{16435711-DC37-4B1A-9F65-EFDBD703937A}" srcOrd="3" destOrd="0" parTransId="{7C8F913B-F7F6-4C01-AC89-837007B151E7}" sibTransId="{C19B5434-2013-470C-B3AE-A418DA0F984D}"/>
    <dgm:cxn modelId="{A107EAD4-E4FD-4FAB-9AEF-B47E841F4E55}" type="presOf" srcId="{16435711-DC37-4B1A-9F65-EFDBD703937A}" destId="{ECE841A8-A200-4852-BE19-59D8E4F15B3C}" srcOrd="0" destOrd="0" presId="urn:microsoft.com/office/officeart/2005/8/layout/lProcess2"/>
    <dgm:cxn modelId="{7A5D23D5-1BB7-4D4F-A13F-7EBE711F170B}" type="presOf" srcId="{9BB2D0A1-5FB8-4B18-9D20-60E07494F07F}" destId="{BF92C718-219D-4D89-8210-D3E8F29AA894}" srcOrd="0" destOrd="0" presId="urn:microsoft.com/office/officeart/2005/8/layout/lProcess2"/>
    <dgm:cxn modelId="{A3835FDC-A98D-4AA1-A3BC-F3F601DA6474}" type="presOf" srcId="{A5B57E43-15A0-4A47-AD7C-7065508565D5}" destId="{83D351A9-AE92-4CD9-B8EC-9892DBA103AA}" srcOrd="0" destOrd="0" presId="urn:microsoft.com/office/officeart/2005/8/layout/lProcess2"/>
    <dgm:cxn modelId="{D2DF5FDC-2418-4CAA-A6C1-993AA9CD47E3}" type="presOf" srcId="{EC2D1555-0FBF-416C-9712-4E8CBC99C184}" destId="{A3B253FD-7F51-4132-AC96-ABEB94290DB7}" srcOrd="0" destOrd="0" presId="urn:microsoft.com/office/officeart/2005/8/layout/lProcess2"/>
    <dgm:cxn modelId="{6B4B66DE-F116-4998-9316-21AA72E1AB1C}" type="presOf" srcId="{5FCCDF20-6C4F-40BC-A6DF-456F47FA381A}" destId="{C9D97B5B-2B8C-4358-BEB0-A063A51684A7}" srcOrd="0" destOrd="0" presId="urn:microsoft.com/office/officeart/2005/8/layout/lProcess2"/>
    <dgm:cxn modelId="{B2EC50E4-111D-45A4-8C89-9329A56D70B5}" srcId="{B8FC9415-2727-40D4-8456-8FB0DFF1DBA1}" destId="{7F3BF8A0-15D5-466C-A9A7-ADB241E52AB7}" srcOrd="3" destOrd="0" parTransId="{321EE055-8A40-4F10-BD21-1C6FA4382EEA}" sibTransId="{EAA3FD5A-AE92-456E-890F-48EC2BED20CF}"/>
    <dgm:cxn modelId="{D8BC2BEF-24EF-471B-986E-E9E9A04E9513}" srcId="{8D981D21-D3E4-45F3-8621-8DA954D0146F}" destId="{81B6B8EB-EE76-4F4B-96B6-22A8EA804F7D}" srcOrd="5" destOrd="0" parTransId="{945147A2-C1E4-4662-9E0B-E9DF6B51176B}" sibTransId="{05F4EE1B-1179-44A3-955D-D8B0DB138B66}"/>
    <dgm:cxn modelId="{2D3D75F8-306A-4DEE-8A0A-F43A298F62F1}" type="presOf" srcId="{B71852EB-74F6-4B7E-BE95-0925BB3DB00D}" destId="{D9BE3603-4914-4909-A292-1D8117C21E5B}" srcOrd="0" destOrd="0" presId="urn:microsoft.com/office/officeart/2005/8/layout/lProcess2"/>
    <dgm:cxn modelId="{049ADAF8-B91F-4630-A11A-D91FF09F2699}" srcId="{8D981D21-D3E4-45F3-8621-8DA954D0146F}" destId="{8ADBED32-DECB-4AE3-9E63-79C457829FA9}" srcOrd="1" destOrd="0" parTransId="{62C4D83F-55CC-4226-9A2C-849DCF2EF29E}" sibTransId="{27F332D6-78F4-4827-A1D0-A47DC9E30BC7}"/>
    <dgm:cxn modelId="{C5FB03FE-5625-4557-9072-76939090AC1F}" srcId="{7E3403E1-1E4F-43A4-B097-37BF528A9386}" destId="{F846D616-0858-4C81-861A-DC65011FAABC}" srcOrd="0" destOrd="0" parTransId="{56172E5B-BF0D-4A9E-B640-81B9E36F680A}" sibTransId="{A0E892D6-58DF-49E6-9706-3E0E3BFFB4AD}"/>
    <dgm:cxn modelId="{0BB7B90C-A62C-44A8-AAD7-E6D74DB956C0}" type="presParOf" srcId="{3E876C15-A36D-4701-AC47-EC4D2D74DD94}" destId="{5BB6DF2A-B4ED-4028-93EF-CEF749DAAEA3}" srcOrd="0" destOrd="0" presId="urn:microsoft.com/office/officeart/2005/8/layout/lProcess2"/>
    <dgm:cxn modelId="{2885319C-C6B7-43B6-B2CE-D25A41B55E11}" type="presParOf" srcId="{5BB6DF2A-B4ED-4028-93EF-CEF749DAAEA3}" destId="{DE0482BC-6273-4081-A92E-537ACC6E33A5}" srcOrd="0" destOrd="0" presId="urn:microsoft.com/office/officeart/2005/8/layout/lProcess2"/>
    <dgm:cxn modelId="{240D1DA3-854F-4C9F-8127-FEAD455CFB82}" type="presParOf" srcId="{5BB6DF2A-B4ED-4028-93EF-CEF749DAAEA3}" destId="{17473E08-1131-423A-ACAA-687861999C5E}" srcOrd="1" destOrd="0" presId="urn:microsoft.com/office/officeart/2005/8/layout/lProcess2"/>
    <dgm:cxn modelId="{CDA53C22-3524-49C8-A655-8FAE2087B5AF}" type="presParOf" srcId="{5BB6DF2A-B4ED-4028-93EF-CEF749DAAEA3}" destId="{C5695B4C-5316-4AD3-9EAA-A660A88C7839}" srcOrd="2" destOrd="0" presId="urn:microsoft.com/office/officeart/2005/8/layout/lProcess2"/>
    <dgm:cxn modelId="{BEFF8163-F26E-4165-A40A-6501CB6FAE02}" type="presParOf" srcId="{C5695B4C-5316-4AD3-9EAA-A660A88C7839}" destId="{13F5A82B-5DB3-40AD-827E-AD4EE5D1927B}" srcOrd="0" destOrd="0" presId="urn:microsoft.com/office/officeart/2005/8/layout/lProcess2"/>
    <dgm:cxn modelId="{636CDD36-D23E-47D4-B4A9-3E0F31C7853E}" type="presParOf" srcId="{13F5A82B-5DB3-40AD-827E-AD4EE5D1927B}" destId="{AC172906-2AA7-44EC-8947-53533745F598}" srcOrd="0" destOrd="0" presId="urn:microsoft.com/office/officeart/2005/8/layout/lProcess2"/>
    <dgm:cxn modelId="{D9B0E237-A857-4009-BEE8-DF418430A90C}" type="presParOf" srcId="{13F5A82B-5DB3-40AD-827E-AD4EE5D1927B}" destId="{E4A20A76-EF78-43CF-943E-A376496DF348}" srcOrd="1" destOrd="0" presId="urn:microsoft.com/office/officeart/2005/8/layout/lProcess2"/>
    <dgm:cxn modelId="{90CEF763-2D69-4366-A221-E590CFC09EA7}" type="presParOf" srcId="{13F5A82B-5DB3-40AD-827E-AD4EE5D1927B}" destId="{7517BE7B-42C2-4FA3-AA1E-CE307AF82492}" srcOrd="2" destOrd="0" presId="urn:microsoft.com/office/officeart/2005/8/layout/lProcess2"/>
    <dgm:cxn modelId="{FB546CC5-6F71-49F5-AA1F-9B198A770EA1}" type="presParOf" srcId="{13F5A82B-5DB3-40AD-827E-AD4EE5D1927B}" destId="{88C25263-90EC-442D-9214-23251CF55C60}" srcOrd="3" destOrd="0" presId="urn:microsoft.com/office/officeart/2005/8/layout/lProcess2"/>
    <dgm:cxn modelId="{4D9DC661-5C09-4C50-B3F2-0B238B4620DC}" type="presParOf" srcId="{13F5A82B-5DB3-40AD-827E-AD4EE5D1927B}" destId="{759791FF-FFB6-4355-8273-CC4C9A671505}" srcOrd="4" destOrd="0" presId="urn:microsoft.com/office/officeart/2005/8/layout/lProcess2"/>
    <dgm:cxn modelId="{DA880FE0-85BA-45FE-994E-E0333148F69C}" type="presParOf" srcId="{13F5A82B-5DB3-40AD-827E-AD4EE5D1927B}" destId="{59C826FA-0F6A-484E-93D8-0BFAE7DBD890}" srcOrd="5" destOrd="0" presId="urn:microsoft.com/office/officeart/2005/8/layout/lProcess2"/>
    <dgm:cxn modelId="{6E79B5C5-630E-4E71-8FB6-976D86EDDC65}" type="presParOf" srcId="{13F5A82B-5DB3-40AD-827E-AD4EE5D1927B}" destId="{C1797583-9FE9-43BA-970A-967E20833B58}" srcOrd="6" destOrd="0" presId="urn:microsoft.com/office/officeart/2005/8/layout/lProcess2"/>
    <dgm:cxn modelId="{D9D7FCE6-EE23-4D5C-868A-510B98F80B2B}" type="presParOf" srcId="{3E876C15-A36D-4701-AC47-EC4D2D74DD94}" destId="{CAFFE24D-54CF-46E2-BC02-D20D85795F3F}" srcOrd="1" destOrd="0" presId="urn:microsoft.com/office/officeart/2005/8/layout/lProcess2"/>
    <dgm:cxn modelId="{D028D20C-8E76-4EE6-96B7-A33AFB14AF7D}" type="presParOf" srcId="{3E876C15-A36D-4701-AC47-EC4D2D74DD94}" destId="{33C55D50-DDF2-48AC-A190-F49B28F37C2C}" srcOrd="2" destOrd="0" presId="urn:microsoft.com/office/officeart/2005/8/layout/lProcess2"/>
    <dgm:cxn modelId="{6271C543-CE7F-4326-994F-7E99C6B09750}" type="presParOf" srcId="{33C55D50-DDF2-48AC-A190-F49B28F37C2C}" destId="{C9D97B5B-2B8C-4358-BEB0-A063A51684A7}" srcOrd="0" destOrd="0" presId="urn:microsoft.com/office/officeart/2005/8/layout/lProcess2"/>
    <dgm:cxn modelId="{B14CE395-21F2-4259-873C-DCB990D7E752}" type="presParOf" srcId="{33C55D50-DDF2-48AC-A190-F49B28F37C2C}" destId="{B1DE6B2A-BA51-4FE2-AC32-F8C0276E29F8}" srcOrd="1" destOrd="0" presId="urn:microsoft.com/office/officeart/2005/8/layout/lProcess2"/>
    <dgm:cxn modelId="{67CE3398-AA60-4E95-9325-FA78A5BCFF51}" type="presParOf" srcId="{33C55D50-DDF2-48AC-A190-F49B28F37C2C}" destId="{DB9164D2-0470-4365-904F-9D942DA86E8E}" srcOrd="2" destOrd="0" presId="urn:microsoft.com/office/officeart/2005/8/layout/lProcess2"/>
    <dgm:cxn modelId="{FEA86D0F-9D8A-4683-92A2-9E3DA01297A3}" type="presParOf" srcId="{DB9164D2-0470-4365-904F-9D942DA86E8E}" destId="{B7035AFD-3E83-42F1-B1F4-E5813AE67322}" srcOrd="0" destOrd="0" presId="urn:microsoft.com/office/officeart/2005/8/layout/lProcess2"/>
    <dgm:cxn modelId="{E7158F3B-74BF-455F-A651-C2F13088CC1D}" type="presParOf" srcId="{B7035AFD-3E83-42F1-B1F4-E5813AE67322}" destId="{80546221-3F57-4E68-BE33-7B9D8D430A56}" srcOrd="0" destOrd="0" presId="urn:microsoft.com/office/officeart/2005/8/layout/lProcess2"/>
    <dgm:cxn modelId="{4BFF7F48-F9CD-49A5-A9D8-B1C3E232E4B5}" type="presParOf" srcId="{B7035AFD-3E83-42F1-B1F4-E5813AE67322}" destId="{6BF75D65-7EB8-4EE1-A6DA-28E852FC6796}" srcOrd="1" destOrd="0" presId="urn:microsoft.com/office/officeart/2005/8/layout/lProcess2"/>
    <dgm:cxn modelId="{42BB5AAE-33F4-439B-97F2-E8F78B320147}" type="presParOf" srcId="{B7035AFD-3E83-42F1-B1F4-E5813AE67322}" destId="{6BD13A0B-3ED8-4457-871E-EA3104157186}" srcOrd="2" destOrd="0" presId="urn:microsoft.com/office/officeart/2005/8/layout/lProcess2"/>
    <dgm:cxn modelId="{CC423ACC-EE3B-4AF3-9953-719BBD1F3243}" type="presParOf" srcId="{B7035AFD-3E83-42F1-B1F4-E5813AE67322}" destId="{8A42B009-7423-420D-978D-28FB3B6842FD}" srcOrd="3" destOrd="0" presId="urn:microsoft.com/office/officeart/2005/8/layout/lProcess2"/>
    <dgm:cxn modelId="{30811EA8-1E7D-4B3B-8779-A107C10A2336}" type="presParOf" srcId="{B7035AFD-3E83-42F1-B1F4-E5813AE67322}" destId="{83D351A9-AE92-4CD9-B8EC-9892DBA103AA}" srcOrd="4" destOrd="0" presId="urn:microsoft.com/office/officeart/2005/8/layout/lProcess2"/>
    <dgm:cxn modelId="{E1C974EF-746C-49E0-891A-BA6F5456814B}" type="presParOf" srcId="{B7035AFD-3E83-42F1-B1F4-E5813AE67322}" destId="{AC0DFC37-7473-4267-99EE-BEC51854B130}" srcOrd="5" destOrd="0" presId="urn:microsoft.com/office/officeart/2005/8/layout/lProcess2"/>
    <dgm:cxn modelId="{ABABAEBF-5A67-4E0F-B890-147BA4A9BBCA}" type="presParOf" srcId="{B7035AFD-3E83-42F1-B1F4-E5813AE67322}" destId="{2A9BC314-282F-4B83-8115-EF60B1EC092D}" srcOrd="6" destOrd="0" presId="urn:microsoft.com/office/officeart/2005/8/layout/lProcess2"/>
    <dgm:cxn modelId="{7FE0EC8A-810C-48F9-91EC-E2C4AB684492}" type="presParOf" srcId="{3E876C15-A36D-4701-AC47-EC4D2D74DD94}" destId="{E9DF77CB-B416-4B01-9EA9-1857160D98E7}" srcOrd="3" destOrd="0" presId="urn:microsoft.com/office/officeart/2005/8/layout/lProcess2"/>
    <dgm:cxn modelId="{B6168285-3289-4C9E-B9AB-A81854DA1B7A}" type="presParOf" srcId="{3E876C15-A36D-4701-AC47-EC4D2D74DD94}" destId="{EF8A0E86-1BFB-4B51-A795-05ABEC0CCEA0}" srcOrd="4" destOrd="0" presId="urn:microsoft.com/office/officeart/2005/8/layout/lProcess2"/>
    <dgm:cxn modelId="{4C9B26CC-872F-4221-B2B9-0D3E0B8BD64D}" type="presParOf" srcId="{EF8A0E86-1BFB-4B51-A795-05ABEC0CCEA0}" destId="{C630EFA3-B551-463E-B212-540D72A7008A}" srcOrd="0" destOrd="0" presId="urn:microsoft.com/office/officeart/2005/8/layout/lProcess2"/>
    <dgm:cxn modelId="{ED49CE01-8186-4124-A2B5-EA0E4FCB3324}" type="presParOf" srcId="{EF8A0E86-1BFB-4B51-A795-05ABEC0CCEA0}" destId="{BCAC2E3E-5C9A-4663-A2D8-79B04E853755}" srcOrd="1" destOrd="0" presId="urn:microsoft.com/office/officeart/2005/8/layout/lProcess2"/>
    <dgm:cxn modelId="{B027BE8C-E0B9-47F1-85F0-2E8FDBFFE09B}" type="presParOf" srcId="{EF8A0E86-1BFB-4B51-A795-05ABEC0CCEA0}" destId="{738D197C-0464-495B-B7E0-CAEE114C1493}" srcOrd="2" destOrd="0" presId="urn:microsoft.com/office/officeart/2005/8/layout/lProcess2"/>
    <dgm:cxn modelId="{9CDA63B3-F7B3-435D-8443-E37BE1E8992C}" type="presParOf" srcId="{738D197C-0464-495B-B7E0-CAEE114C1493}" destId="{463C94D5-1485-4EFB-B3D7-FFEC4B6862EA}" srcOrd="0" destOrd="0" presId="urn:microsoft.com/office/officeart/2005/8/layout/lProcess2"/>
    <dgm:cxn modelId="{29B4F272-21FD-494A-B479-A96E0A56FCA4}" type="presParOf" srcId="{463C94D5-1485-4EFB-B3D7-FFEC4B6862EA}" destId="{0A3DC1E0-F907-4328-BFCF-9F4DF0DF7EF3}" srcOrd="0" destOrd="0" presId="urn:microsoft.com/office/officeart/2005/8/layout/lProcess2"/>
    <dgm:cxn modelId="{541581BF-D27B-46F1-9CF4-48DD93D4F9B3}" type="presParOf" srcId="{463C94D5-1485-4EFB-B3D7-FFEC4B6862EA}" destId="{44EC34F1-3A03-41BE-A244-8C3068D625AF}" srcOrd="1" destOrd="0" presId="urn:microsoft.com/office/officeart/2005/8/layout/lProcess2"/>
    <dgm:cxn modelId="{E6924B9D-75DF-43BC-9F3A-D8F580670A17}" type="presParOf" srcId="{463C94D5-1485-4EFB-B3D7-FFEC4B6862EA}" destId="{9DDA4D26-6AD9-4676-BBC5-CA1E711BCA55}" srcOrd="2" destOrd="0" presId="urn:microsoft.com/office/officeart/2005/8/layout/lProcess2"/>
    <dgm:cxn modelId="{66FC4B79-42EF-48DE-916A-0D225906548E}" type="presParOf" srcId="{463C94D5-1485-4EFB-B3D7-FFEC4B6862EA}" destId="{82EE1519-2F65-4E48-A51D-0441F53660F9}" srcOrd="3" destOrd="0" presId="urn:microsoft.com/office/officeart/2005/8/layout/lProcess2"/>
    <dgm:cxn modelId="{B00FBA85-D3E7-457F-AF49-5FFE26BFE3FE}" type="presParOf" srcId="{463C94D5-1485-4EFB-B3D7-FFEC4B6862EA}" destId="{9DDB61A1-A228-4040-8CB8-CA27956FA325}" srcOrd="4" destOrd="0" presId="urn:microsoft.com/office/officeart/2005/8/layout/lProcess2"/>
    <dgm:cxn modelId="{8E211D61-D3C0-478E-B2CD-C8AE7523B815}" type="presParOf" srcId="{463C94D5-1485-4EFB-B3D7-FFEC4B6862EA}" destId="{23FBBC87-E919-440A-A836-54CF40BAEE7F}" srcOrd="5" destOrd="0" presId="urn:microsoft.com/office/officeart/2005/8/layout/lProcess2"/>
    <dgm:cxn modelId="{4AF3AB18-A142-4629-B8E4-C53BB6D92BFB}" type="presParOf" srcId="{463C94D5-1485-4EFB-B3D7-FFEC4B6862EA}" destId="{BCE93A57-E608-4767-9D3A-A5EC33278CA8}" srcOrd="6" destOrd="0" presId="urn:microsoft.com/office/officeart/2005/8/layout/lProcess2"/>
    <dgm:cxn modelId="{6B438ECE-BC5E-4ECC-BCEF-CE3E0B4A6FB0}" type="presParOf" srcId="{3E876C15-A36D-4701-AC47-EC4D2D74DD94}" destId="{9FFAAEBC-E7D9-40E3-9D97-CCF0B8259FF8}" srcOrd="5" destOrd="0" presId="urn:microsoft.com/office/officeart/2005/8/layout/lProcess2"/>
    <dgm:cxn modelId="{EFE9ECD0-5B86-4678-B4EC-C0425DB7CDCD}" type="presParOf" srcId="{3E876C15-A36D-4701-AC47-EC4D2D74DD94}" destId="{48A61A08-FCA6-42A3-9FDA-1BBE5080FCB4}" srcOrd="6" destOrd="0" presId="urn:microsoft.com/office/officeart/2005/8/layout/lProcess2"/>
    <dgm:cxn modelId="{57C9F504-0794-4826-90C2-BE2156F5FC75}" type="presParOf" srcId="{48A61A08-FCA6-42A3-9FDA-1BBE5080FCB4}" destId="{FE3F0F3B-38C2-4F44-9ACF-9CA53475A539}" srcOrd="0" destOrd="0" presId="urn:microsoft.com/office/officeart/2005/8/layout/lProcess2"/>
    <dgm:cxn modelId="{7B8A444F-6708-4425-84CB-C9DFA6621F13}" type="presParOf" srcId="{48A61A08-FCA6-42A3-9FDA-1BBE5080FCB4}" destId="{AE8BCD8A-847C-4754-9D83-C8C534D1CCFE}" srcOrd="1" destOrd="0" presId="urn:microsoft.com/office/officeart/2005/8/layout/lProcess2"/>
    <dgm:cxn modelId="{A0A1B69F-E32F-4D2A-BD40-E85ACCCD3377}" type="presParOf" srcId="{48A61A08-FCA6-42A3-9FDA-1BBE5080FCB4}" destId="{C8C85456-717D-4064-AB52-CD8530143608}" srcOrd="2" destOrd="0" presId="urn:microsoft.com/office/officeart/2005/8/layout/lProcess2"/>
    <dgm:cxn modelId="{40750FC0-DFA7-4DDB-89E2-E88726F4963C}" type="presParOf" srcId="{C8C85456-717D-4064-AB52-CD8530143608}" destId="{56D84499-EBF8-4F6E-8740-CF0FA799ABC9}" srcOrd="0" destOrd="0" presId="urn:microsoft.com/office/officeart/2005/8/layout/lProcess2"/>
    <dgm:cxn modelId="{3B8AEAFB-2836-475A-AADC-1079B404A818}" type="presParOf" srcId="{56D84499-EBF8-4F6E-8740-CF0FA799ABC9}" destId="{087FF4D4-A400-45AA-B596-C4E5986466AC}" srcOrd="0" destOrd="0" presId="urn:microsoft.com/office/officeart/2005/8/layout/lProcess2"/>
    <dgm:cxn modelId="{5D442319-DDC4-4577-9824-FFAD4D30E2F3}" type="presParOf" srcId="{56D84499-EBF8-4F6E-8740-CF0FA799ABC9}" destId="{DA4B5718-3844-4EA2-9CFC-A42100BB4D3E}" srcOrd="1" destOrd="0" presId="urn:microsoft.com/office/officeart/2005/8/layout/lProcess2"/>
    <dgm:cxn modelId="{BE7C6D7D-E648-4683-95C1-F18D8AE4352A}" type="presParOf" srcId="{56D84499-EBF8-4F6E-8740-CF0FA799ABC9}" destId="{EAFC6315-459A-4577-B841-E2C315FC74AE}" srcOrd="2" destOrd="0" presId="urn:microsoft.com/office/officeart/2005/8/layout/lProcess2"/>
    <dgm:cxn modelId="{6924F15E-AA4C-4591-9228-D111D37F1A11}" type="presParOf" srcId="{56D84499-EBF8-4F6E-8740-CF0FA799ABC9}" destId="{D2AB9DB5-A77D-44E8-9BC3-98A5515874FD}" srcOrd="3" destOrd="0" presId="urn:microsoft.com/office/officeart/2005/8/layout/lProcess2"/>
    <dgm:cxn modelId="{87C6A42E-60A2-43F5-8AC5-B7077954FD7D}" type="presParOf" srcId="{56D84499-EBF8-4F6E-8740-CF0FA799ABC9}" destId="{BF92C718-219D-4D89-8210-D3E8F29AA894}" srcOrd="4" destOrd="0" presId="urn:microsoft.com/office/officeart/2005/8/layout/lProcess2"/>
    <dgm:cxn modelId="{05543623-B3D3-4D7D-BBEF-F267A6633F21}" type="presParOf" srcId="{56D84499-EBF8-4F6E-8740-CF0FA799ABC9}" destId="{49552AFE-3285-4767-8F74-A1AEFFC822B2}" srcOrd="5" destOrd="0" presId="urn:microsoft.com/office/officeart/2005/8/layout/lProcess2"/>
    <dgm:cxn modelId="{3C3318FD-7EFC-490F-8EB8-E5E43C83B734}" type="presParOf" srcId="{56D84499-EBF8-4F6E-8740-CF0FA799ABC9}" destId="{ECE841A8-A200-4852-BE19-59D8E4F15B3C}" srcOrd="6" destOrd="0" presId="urn:microsoft.com/office/officeart/2005/8/layout/lProcess2"/>
    <dgm:cxn modelId="{8832D93C-A399-4399-BFE0-637CDCC17B52}" type="presParOf" srcId="{3E876C15-A36D-4701-AC47-EC4D2D74DD94}" destId="{136BA6FA-AC3A-497C-917E-BD4A0831FFB9}" srcOrd="7" destOrd="0" presId="urn:microsoft.com/office/officeart/2005/8/layout/lProcess2"/>
    <dgm:cxn modelId="{DD15B5CF-86D0-42BE-AFF7-B04E2DDA6BDD}" type="presParOf" srcId="{3E876C15-A36D-4701-AC47-EC4D2D74DD94}" destId="{6B99A134-B484-464F-BC0E-A651FE925C74}" srcOrd="8" destOrd="0" presId="urn:microsoft.com/office/officeart/2005/8/layout/lProcess2"/>
    <dgm:cxn modelId="{1D0A3AA3-C344-4354-92A8-BAC5A92A1865}" type="presParOf" srcId="{6B99A134-B484-464F-BC0E-A651FE925C74}" destId="{1FBE47B9-77E2-4D9D-BE8F-4A5D9DFDADE3}" srcOrd="0" destOrd="0" presId="urn:microsoft.com/office/officeart/2005/8/layout/lProcess2"/>
    <dgm:cxn modelId="{010B6E37-B855-433A-9C06-100524195748}" type="presParOf" srcId="{6B99A134-B484-464F-BC0E-A651FE925C74}" destId="{D2AE8FF0-E461-4CB4-BD87-55D10F599AF4}" srcOrd="1" destOrd="0" presId="urn:microsoft.com/office/officeart/2005/8/layout/lProcess2"/>
    <dgm:cxn modelId="{3F3583F5-6575-46FE-90F0-350A179DFD04}" type="presParOf" srcId="{6B99A134-B484-464F-BC0E-A651FE925C74}" destId="{9927C3AB-24F4-4DB9-B8FF-1C6F87FD9EB1}" srcOrd="2" destOrd="0" presId="urn:microsoft.com/office/officeart/2005/8/layout/lProcess2"/>
    <dgm:cxn modelId="{DCD0E86D-0904-48D0-B56A-84F8AE1465AF}" type="presParOf" srcId="{9927C3AB-24F4-4DB9-B8FF-1C6F87FD9EB1}" destId="{26F64785-A8CE-40CD-8BC6-60A669EDD29E}" srcOrd="0" destOrd="0" presId="urn:microsoft.com/office/officeart/2005/8/layout/lProcess2"/>
    <dgm:cxn modelId="{1C73A7BE-920C-4405-8A92-050805922616}" type="presParOf" srcId="{26F64785-A8CE-40CD-8BC6-60A669EDD29E}" destId="{2288AFB6-8B70-4ECC-AADF-98B228508BB5}" srcOrd="0" destOrd="0" presId="urn:microsoft.com/office/officeart/2005/8/layout/lProcess2"/>
    <dgm:cxn modelId="{AC3982E6-219E-49F4-BFB9-511BC1CCEDC7}" type="presParOf" srcId="{26F64785-A8CE-40CD-8BC6-60A669EDD29E}" destId="{2AF63C5D-8BB6-4082-B4AC-9139281D1323}" srcOrd="1" destOrd="0" presId="urn:microsoft.com/office/officeart/2005/8/layout/lProcess2"/>
    <dgm:cxn modelId="{0E284093-6B6F-47B4-822C-75AF48613785}" type="presParOf" srcId="{26F64785-A8CE-40CD-8BC6-60A669EDD29E}" destId="{AE0B40CA-EC4C-4864-856B-21679E42EA1B}" srcOrd="2" destOrd="0" presId="urn:microsoft.com/office/officeart/2005/8/layout/lProcess2"/>
    <dgm:cxn modelId="{76266CDF-C9B1-47C8-9D85-642B6066965D}" type="presParOf" srcId="{26F64785-A8CE-40CD-8BC6-60A669EDD29E}" destId="{C5A015E4-A7EC-47F2-AEE8-2F384C4C3F39}" srcOrd="3" destOrd="0" presId="urn:microsoft.com/office/officeart/2005/8/layout/lProcess2"/>
    <dgm:cxn modelId="{472BCD79-CFFB-448B-8C99-DA1C0FFE9E62}" type="presParOf" srcId="{26F64785-A8CE-40CD-8BC6-60A669EDD29E}" destId="{7E6B88D9-659D-420C-A80C-537FF620B283}" srcOrd="4" destOrd="0" presId="urn:microsoft.com/office/officeart/2005/8/layout/lProcess2"/>
    <dgm:cxn modelId="{CF33BEA8-30FF-4843-8CF0-D0A9E246B21B}" type="presParOf" srcId="{26F64785-A8CE-40CD-8BC6-60A669EDD29E}" destId="{6878208E-5113-47F9-A570-9BEAC329D558}" srcOrd="5" destOrd="0" presId="urn:microsoft.com/office/officeart/2005/8/layout/lProcess2"/>
    <dgm:cxn modelId="{64480A3F-D6FE-4752-96CF-339D86D2A377}" type="presParOf" srcId="{26F64785-A8CE-40CD-8BC6-60A669EDD29E}" destId="{A3B253FD-7F51-4132-AC96-ABEB94290DB7}" srcOrd="6" destOrd="0" presId="urn:microsoft.com/office/officeart/2005/8/layout/lProcess2"/>
    <dgm:cxn modelId="{E3EB89B4-4667-4AB3-80AF-8552B6EA2CFC}" type="presParOf" srcId="{26F64785-A8CE-40CD-8BC6-60A669EDD29E}" destId="{76F5A9DD-1366-4298-BF87-73F4C5A855C2}" srcOrd="7" destOrd="0" presId="urn:microsoft.com/office/officeart/2005/8/layout/lProcess2"/>
    <dgm:cxn modelId="{69529AE8-CE89-4C8E-AFE2-5F5E30ECC8DC}" type="presParOf" srcId="{26F64785-A8CE-40CD-8BC6-60A669EDD29E}" destId="{D9BE3603-4914-4909-A292-1D8117C21E5B}" srcOrd="8" destOrd="0" presId="urn:microsoft.com/office/officeart/2005/8/layout/lProcess2"/>
    <dgm:cxn modelId="{4D8B3F28-342F-4296-A153-F669B817F933}" type="presParOf" srcId="{26F64785-A8CE-40CD-8BC6-60A669EDD29E}" destId="{2E7E8174-465D-4C69-92C5-85903DF6751A}" srcOrd="9" destOrd="0" presId="urn:microsoft.com/office/officeart/2005/8/layout/lProcess2"/>
    <dgm:cxn modelId="{AC44D319-502F-4C39-B3EB-4D9FDE81052A}" type="presParOf" srcId="{26F64785-A8CE-40CD-8BC6-60A669EDD29E}" destId="{23095BDE-9F16-4F4B-83EF-CAF5555C770C}" srcOrd="1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1CA588A-FC28-4AD5-BB6A-438C219C271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DC8BE4C9-6AB8-4E5D-A1BD-CC52104F12D3}">
      <dgm:prSet phldrT="[Tekst]"/>
      <dgm:spPr/>
      <dgm:t>
        <a:bodyPr/>
        <a:lstStyle/>
        <a:p>
          <a:r>
            <a:rPr lang="nb-NO" dirty="0"/>
            <a:t>Økonomisjef</a:t>
          </a:r>
        </a:p>
        <a:p>
          <a:r>
            <a:rPr lang="nb-NO" dirty="0"/>
            <a:t>Roger Antonsen </a:t>
          </a:r>
        </a:p>
      </dgm:t>
    </dgm:pt>
    <dgm:pt modelId="{1ACF30D6-668D-4052-BF81-0CF08F382E70}" type="parTrans" cxnId="{3CD80587-F415-41AC-812B-5B24EC7145C8}">
      <dgm:prSet/>
      <dgm:spPr/>
      <dgm:t>
        <a:bodyPr/>
        <a:lstStyle/>
        <a:p>
          <a:endParaRPr lang="nb-NO"/>
        </a:p>
      </dgm:t>
    </dgm:pt>
    <dgm:pt modelId="{E335C4F7-847B-4FA8-9D74-8FB06058FA05}" type="sibTrans" cxnId="{3CD80587-F415-41AC-812B-5B24EC7145C8}">
      <dgm:prSet/>
      <dgm:spPr/>
      <dgm:t>
        <a:bodyPr/>
        <a:lstStyle/>
        <a:p>
          <a:endParaRPr lang="nb-NO"/>
        </a:p>
      </dgm:t>
    </dgm:pt>
    <dgm:pt modelId="{50D8157A-7AD1-4603-B285-DA8A1E6558B8}">
      <dgm:prSet phldrT="[Tekst]"/>
      <dgm:spPr/>
      <dgm:t>
        <a:bodyPr/>
        <a:lstStyle/>
        <a:p>
          <a:r>
            <a:rPr lang="nb-NO" dirty="0"/>
            <a:t>Plan, miljø og forvaltning</a:t>
          </a:r>
        </a:p>
        <a:p>
          <a:r>
            <a:rPr lang="nb-NO" dirty="0"/>
            <a:t>Kjell Inge Mathisen</a:t>
          </a:r>
        </a:p>
      </dgm:t>
    </dgm:pt>
    <dgm:pt modelId="{167742EE-27FF-449B-A281-47F4457984C5}" type="parTrans" cxnId="{F5765480-BDE6-4743-AC09-2842FEFC3F76}">
      <dgm:prSet/>
      <dgm:spPr/>
      <dgm:t>
        <a:bodyPr/>
        <a:lstStyle/>
        <a:p>
          <a:endParaRPr lang="nb-NO"/>
        </a:p>
      </dgm:t>
    </dgm:pt>
    <dgm:pt modelId="{AC3B32F5-F3FD-4EEA-B46A-3BC40191CE02}" type="sibTrans" cxnId="{F5765480-BDE6-4743-AC09-2842FEFC3F76}">
      <dgm:prSet/>
      <dgm:spPr/>
      <dgm:t>
        <a:bodyPr/>
        <a:lstStyle/>
        <a:p>
          <a:endParaRPr lang="nb-NO"/>
        </a:p>
      </dgm:t>
    </dgm:pt>
    <dgm:pt modelId="{27EC4A65-97AA-4FF2-B11E-28B5028C508A}">
      <dgm:prSet phldrT="[Tekst]"/>
      <dgm:spPr/>
      <dgm:t>
        <a:bodyPr/>
        <a:lstStyle/>
        <a:p>
          <a:r>
            <a:rPr lang="nb-NO" dirty="0"/>
            <a:t>Eiendom, kommunalteknikk</a:t>
          </a:r>
        </a:p>
        <a:p>
          <a:r>
            <a:rPr lang="nb-NO" dirty="0"/>
            <a:t>og utvikling</a:t>
          </a:r>
        </a:p>
        <a:p>
          <a:r>
            <a:rPr lang="nb-NO" dirty="0"/>
            <a:t>Ann Magritt Glørstad</a:t>
          </a:r>
        </a:p>
      </dgm:t>
    </dgm:pt>
    <dgm:pt modelId="{797EC8EE-58B8-4D2C-BFA7-E5A047DF0C50}" type="parTrans" cxnId="{81FCED81-E16B-4B0A-BB43-49B625DFAB98}">
      <dgm:prSet/>
      <dgm:spPr/>
      <dgm:t>
        <a:bodyPr/>
        <a:lstStyle/>
        <a:p>
          <a:endParaRPr lang="nb-NO"/>
        </a:p>
      </dgm:t>
    </dgm:pt>
    <dgm:pt modelId="{1B2197C6-FAF0-4E34-8F3C-8FD831418DDA}" type="sibTrans" cxnId="{81FCED81-E16B-4B0A-BB43-49B625DFAB98}">
      <dgm:prSet/>
      <dgm:spPr/>
      <dgm:t>
        <a:bodyPr/>
        <a:lstStyle/>
        <a:p>
          <a:endParaRPr lang="nb-NO"/>
        </a:p>
      </dgm:t>
    </dgm:pt>
    <dgm:pt modelId="{4E8DE02B-09D4-4378-B2B7-FE17B15184DF}">
      <dgm:prSet phldrT="[Tekst]"/>
      <dgm:spPr/>
      <dgm:t>
        <a:bodyPr/>
        <a:lstStyle/>
        <a:p>
          <a:r>
            <a:rPr lang="nb-NO" dirty="0"/>
            <a:t>Kommunetorg </a:t>
          </a:r>
        </a:p>
        <a:p>
          <a:r>
            <a:rPr lang="nb-NO" dirty="0"/>
            <a:t>Roger Tvervåg</a:t>
          </a:r>
        </a:p>
      </dgm:t>
    </dgm:pt>
    <dgm:pt modelId="{BE6D13B7-6280-466B-BC9C-26B033AF6E1E}" type="parTrans" cxnId="{DC55BA37-D728-40B3-82C8-0F38D1863EC4}">
      <dgm:prSet/>
      <dgm:spPr/>
      <dgm:t>
        <a:bodyPr/>
        <a:lstStyle/>
        <a:p>
          <a:endParaRPr lang="nb-NO"/>
        </a:p>
      </dgm:t>
    </dgm:pt>
    <dgm:pt modelId="{E0C1117E-80CB-4E92-ABAF-2818BB824ACD}" type="sibTrans" cxnId="{DC55BA37-D728-40B3-82C8-0F38D1863EC4}">
      <dgm:prSet/>
      <dgm:spPr/>
      <dgm:t>
        <a:bodyPr/>
        <a:lstStyle/>
        <a:p>
          <a:endParaRPr lang="nb-NO"/>
        </a:p>
      </dgm:t>
    </dgm:pt>
    <dgm:pt modelId="{734DEF03-27EA-4C95-B4D7-96737F7673CA}">
      <dgm:prSet/>
      <dgm:spPr/>
      <dgm:t>
        <a:bodyPr/>
        <a:lstStyle/>
        <a:p>
          <a:r>
            <a:rPr lang="nb-NO" dirty="0"/>
            <a:t>Utviklingsavdeling </a:t>
          </a:r>
        </a:p>
        <a:p>
          <a:r>
            <a:rPr lang="nb-NO" dirty="0"/>
            <a:t>Pia Katrine </a:t>
          </a:r>
          <a:r>
            <a:rPr lang="nb-NO" dirty="0" err="1"/>
            <a:t>Espnes</a:t>
          </a:r>
          <a:r>
            <a:rPr lang="nb-NO" dirty="0"/>
            <a:t> </a:t>
          </a:r>
          <a:r>
            <a:rPr lang="nb-NO" dirty="0" err="1"/>
            <a:t>Ohren</a:t>
          </a:r>
          <a:endParaRPr lang="nb-NO" dirty="0"/>
        </a:p>
      </dgm:t>
    </dgm:pt>
    <dgm:pt modelId="{044809CD-1FA3-4466-AFE8-476C45CDDD85}" type="parTrans" cxnId="{DAE389DA-387F-4627-A58E-868D3911B81F}">
      <dgm:prSet/>
      <dgm:spPr/>
      <dgm:t>
        <a:bodyPr/>
        <a:lstStyle/>
        <a:p>
          <a:endParaRPr lang="nb-NO"/>
        </a:p>
      </dgm:t>
    </dgm:pt>
    <dgm:pt modelId="{6FAFB962-200D-4DAE-B1CF-02CDCCC48B47}" type="sibTrans" cxnId="{DAE389DA-387F-4627-A58E-868D3911B81F}">
      <dgm:prSet/>
      <dgm:spPr/>
      <dgm:t>
        <a:bodyPr/>
        <a:lstStyle/>
        <a:p>
          <a:endParaRPr lang="nb-NO"/>
        </a:p>
      </dgm:t>
    </dgm:pt>
    <dgm:pt modelId="{03F96E68-411D-424A-96B5-F5643B780DA2}" type="pres">
      <dgm:prSet presAssocID="{D1CA588A-FC28-4AD5-BB6A-438C219C271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6624131-BFFF-445A-82E9-7F4373E9919B}" type="pres">
      <dgm:prSet presAssocID="{DC8BE4C9-6AB8-4E5D-A1BD-CC52104F12D3}" presName="hierRoot1" presStyleCnt="0">
        <dgm:presLayoutVars>
          <dgm:hierBranch val="init"/>
        </dgm:presLayoutVars>
      </dgm:prSet>
      <dgm:spPr/>
    </dgm:pt>
    <dgm:pt modelId="{0889BD0B-799D-4DC5-9455-BBA7FCB96724}" type="pres">
      <dgm:prSet presAssocID="{DC8BE4C9-6AB8-4E5D-A1BD-CC52104F12D3}" presName="rootComposite1" presStyleCnt="0"/>
      <dgm:spPr/>
    </dgm:pt>
    <dgm:pt modelId="{3F8F5C11-CB20-4662-A92A-F08BF1B185AE}" type="pres">
      <dgm:prSet presAssocID="{DC8BE4C9-6AB8-4E5D-A1BD-CC52104F12D3}" presName="rootText1" presStyleLbl="node0" presStyleIdx="0" presStyleCnt="1">
        <dgm:presLayoutVars>
          <dgm:chPref val="3"/>
        </dgm:presLayoutVars>
      </dgm:prSet>
      <dgm:spPr/>
    </dgm:pt>
    <dgm:pt modelId="{AF704A26-FCA0-44EB-8FEE-A08A181EEEA2}" type="pres">
      <dgm:prSet presAssocID="{DC8BE4C9-6AB8-4E5D-A1BD-CC52104F12D3}" presName="rootConnector1" presStyleLbl="node1" presStyleIdx="0" presStyleCnt="0"/>
      <dgm:spPr/>
    </dgm:pt>
    <dgm:pt modelId="{807B4EB1-3269-4175-8262-A95EA24AE4A3}" type="pres">
      <dgm:prSet presAssocID="{DC8BE4C9-6AB8-4E5D-A1BD-CC52104F12D3}" presName="hierChild2" presStyleCnt="0"/>
      <dgm:spPr/>
    </dgm:pt>
    <dgm:pt modelId="{4272EEDA-A3BC-49A3-9C12-A83112B35067}" type="pres">
      <dgm:prSet presAssocID="{167742EE-27FF-449B-A281-47F4457984C5}" presName="Name37" presStyleLbl="parChTrans1D2" presStyleIdx="0" presStyleCnt="4"/>
      <dgm:spPr/>
    </dgm:pt>
    <dgm:pt modelId="{0043C35C-6A84-4280-BA63-D82F6D1D4BB2}" type="pres">
      <dgm:prSet presAssocID="{50D8157A-7AD1-4603-B285-DA8A1E6558B8}" presName="hierRoot2" presStyleCnt="0">
        <dgm:presLayoutVars>
          <dgm:hierBranch val="init"/>
        </dgm:presLayoutVars>
      </dgm:prSet>
      <dgm:spPr/>
    </dgm:pt>
    <dgm:pt modelId="{B2FD4ECE-1680-4411-95E5-C25145969679}" type="pres">
      <dgm:prSet presAssocID="{50D8157A-7AD1-4603-B285-DA8A1E6558B8}" presName="rootComposite" presStyleCnt="0"/>
      <dgm:spPr/>
    </dgm:pt>
    <dgm:pt modelId="{C9ED65FC-2B7C-454E-B9A6-B5E0E762D8F0}" type="pres">
      <dgm:prSet presAssocID="{50D8157A-7AD1-4603-B285-DA8A1E6558B8}" presName="rootText" presStyleLbl="node2" presStyleIdx="0" presStyleCnt="4">
        <dgm:presLayoutVars>
          <dgm:chPref val="3"/>
        </dgm:presLayoutVars>
      </dgm:prSet>
      <dgm:spPr/>
    </dgm:pt>
    <dgm:pt modelId="{5CFADA68-50F0-48E8-BD51-CAB63373CBDE}" type="pres">
      <dgm:prSet presAssocID="{50D8157A-7AD1-4603-B285-DA8A1E6558B8}" presName="rootConnector" presStyleLbl="node2" presStyleIdx="0" presStyleCnt="4"/>
      <dgm:spPr/>
    </dgm:pt>
    <dgm:pt modelId="{4CCC4146-2A9E-44BD-884D-B570CC70F7B3}" type="pres">
      <dgm:prSet presAssocID="{50D8157A-7AD1-4603-B285-DA8A1E6558B8}" presName="hierChild4" presStyleCnt="0"/>
      <dgm:spPr/>
    </dgm:pt>
    <dgm:pt modelId="{053017D2-CF26-4B55-A44E-DF253DA6CC10}" type="pres">
      <dgm:prSet presAssocID="{50D8157A-7AD1-4603-B285-DA8A1E6558B8}" presName="hierChild5" presStyleCnt="0"/>
      <dgm:spPr/>
    </dgm:pt>
    <dgm:pt modelId="{684D5E40-CE79-4388-9671-79E44EC0A5C1}" type="pres">
      <dgm:prSet presAssocID="{797EC8EE-58B8-4D2C-BFA7-E5A047DF0C50}" presName="Name37" presStyleLbl="parChTrans1D2" presStyleIdx="1" presStyleCnt="4"/>
      <dgm:spPr/>
    </dgm:pt>
    <dgm:pt modelId="{9A89825C-F1DF-495C-AE1C-516225BA7A9F}" type="pres">
      <dgm:prSet presAssocID="{27EC4A65-97AA-4FF2-B11E-28B5028C508A}" presName="hierRoot2" presStyleCnt="0">
        <dgm:presLayoutVars>
          <dgm:hierBranch val="init"/>
        </dgm:presLayoutVars>
      </dgm:prSet>
      <dgm:spPr/>
    </dgm:pt>
    <dgm:pt modelId="{28D15DAE-6F18-47EB-A17F-DCD2403D749B}" type="pres">
      <dgm:prSet presAssocID="{27EC4A65-97AA-4FF2-B11E-28B5028C508A}" presName="rootComposite" presStyleCnt="0"/>
      <dgm:spPr/>
    </dgm:pt>
    <dgm:pt modelId="{64FD2010-14C3-4AF4-9478-237AD47C93D8}" type="pres">
      <dgm:prSet presAssocID="{27EC4A65-97AA-4FF2-B11E-28B5028C508A}" presName="rootText" presStyleLbl="node2" presStyleIdx="1" presStyleCnt="4">
        <dgm:presLayoutVars>
          <dgm:chPref val="3"/>
        </dgm:presLayoutVars>
      </dgm:prSet>
      <dgm:spPr/>
    </dgm:pt>
    <dgm:pt modelId="{76C3DD45-0D12-4808-895E-FFFD72D5E7E9}" type="pres">
      <dgm:prSet presAssocID="{27EC4A65-97AA-4FF2-B11E-28B5028C508A}" presName="rootConnector" presStyleLbl="node2" presStyleIdx="1" presStyleCnt="4"/>
      <dgm:spPr/>
    </dgm:pt>
    <dgm:pt modelId="{DF2968A6-85BA-417E-A96A-F536539651D7}" type="pres">
      <dgm:prSet presAssocID="{27EC4A65-97AA-4FF2-B11E-28B5028C508A}" presName="hierChild4" presStyleCnt="0"/>
      <dgm:spPr/>
    </dgm:pt>
    <dgm:pt modelId="{709B23B3-E2B2-4F71-B3BD-42A0669196AF}" type="pres">
      <dgm:prSet presAssocID="{27EC4A65-97AA-4FF2-B11E-28B5028C508A}" presName="hierChild5" presStyleCnt="0"/>
      <dgm:spPr/>
    </dgm:pt>
    <dgm:pt modelId="{1949A849-4C0D-45F0-9E05-D7099F4DAC0A}" type="pres">
      <dgm:prSet presAssocID="{BE6D13B7-6280-466B-BC9C-26B033AF6E1E}" presName="Name37" presStyleLbl="parChTrans1D2" presStyleIdx="2" presStyleCnt="4"/>
      <dgm:spPr/>
    </dgm:pt>
    <dgm:pt modelId="{0BAF14CC-3D64-4795-ABF4-97636CACCA1C}" type="pres">
      <dgm:prSet presAssocID="{4E8DE02B-09D4-4378-B2B7-FE17B15184DF}" presName="hierRoot2" presStyleCnt="0">
        <dgm:presLayoutVars>
          <dgm:hierBranch val="init"/>
        </dgm:presLayoutVars>
      </dgm:prSet>
      <dgm:spPr/>
    </dgm:pt>
    <dgm:pt modelId="{FAC76C07-F605-47F7-A0B8-E89CAD2C6B48}" type="pres">
      <dgm:prSet presAssocID="{4E8DE02B-09D4-4378-B2B7-FE17B15184DF}" presName="rootComposite" presStyleCnt="0"/>
      <dgm:spPr/>
    </dgm:pt>
    <dgm:pt modelId="{39169715-026B-4C91-B94A-4E24D11BAE71}" type="pres">
      <dgm:prSet presAssocID="{4E8DE02B-09D4-4378-B2B7-FE17B15184DF}" presName="rootText" presStyleLbl="node2" presStyleIdx="2" presStyleCnt="4">
        <dgm:presLayoutVars>
          <dgm:chPref val="3"/>
        </dgm:presLayoutVars>
      </dgm:prSet>
      <dgm:spPr/>
    </dgm:pt>
    <dgm:pt modelId="{7AB075E2-5024-4BA5-9B7F-221B97F17E0A}" type="pres">
      <dgm:prSet presAssocID="{4E8DE02B-09D4-4378-B2B7-FE17B15184DF}" presName="rootConnector" presStyleLbl="node2" presStyleIdx="2" presStyleCnt="4"/>
      <dgm:spPr/>
    </dgm:pt>
    <dgm:pt modelId="{70AB9F10-C500-4E52-BEF3-F0061F73D702}" type="pres">
      <dgm:prSet presAssocID="{4E8DE02B-09D4-4378-B2B7-FE17B15184DF}" presName="hierChild4" presStyleCnt="0"/>
      <dgm:spPr/>
    </dgm:pt>
    <dgm:pt modelId="{34CE5B4D-CB6E-4225-BE47-FBA6CACF40B0}" type="pres">
      <dgm:prSet presAssocID="{4E8DE02B-09D4-4378-B2B7-FE17B15184DF}" presName="hierChild5" presStyleCnt="0"/>
      <dgm:spPr/>
    </dgm:pt>
    <dgm:pt modelId="{50526749-0722-42F8-8982-0AA95BFD60D0}" type="pres">
      <dgm:prSet presAssocID="{044809CD-1FA3-4466-AFE8-476C45CDDD85}" presName="Name37" presStyleLbl="parChTrans1D2" presStyleIdx="3" presStyleCnt="4"/>
      <dgm:spPr/>
    </dgm:pt>
    <dgm:pt modelId="{95D1E459-90FF-4157-8CB6-56A589E8BAF3}" type="pres">
      <dgm:prSet presAssocID="{734DEF03-27EA-4C95-B4D7-96737F7673CA}" presName="hierRoot2" presStyleCnt="0">
        <dgm:presLayoutVars>
          <dgm:hierBranch val="init"/>
        </dgm:presLayoutVars>
      </dgm:prSet>
      <dgm:spPr/>
    </dgm:pt>
    <dgm:pt modelId="{D65EABFD-62B4-488B-AA5D-E13BDA39C8F4}" type="pres">
      <dgm:prSet presAssocID="{734DEF03-27EA-4C95-B4D7-96737F7673CA}" presName="rootComposite" presStyleCnt="0"/>
      <dgm:spPr/>
    </dgm:pt>
    <dgm:pt modelId="{2EF023FF-CFAE-4FDF-94D8-B9CC9A5E2531}" type="pres">
      <dgm:prSet presAssocID="{734DEF03-27EA-4C95-B4D7-96737F7673CA}" presName="rootText" presStyleLbl="node2" presStyleIdx="3" presStyleCnt="4" custScaleX="79811">
        <dgm:presLayoutVars>
          <dgm:chPref val="3"/>
        </dgm:presLayoutVars>
      </dgm:prSet>
      <dgm:spPr/>
    </dgm:pt>
    <dgm:pt modelId="{5FC41A98-20DB-45F0-8B89-F89B14416A2E}" type="pres">
      <dgm:prSet presAssocID="{734DEF03-27EA-4C95-B4D7-96737F7673CA}" presName="rootConnector" presStyleLbl="node2" presStyleIdx="3" presStyleCnt="4"/>
      <dgm:spPr/>
    </dgm:pt>
    <dgm:pt modelId="{AFFF8210-DDBF-4B05-94B7-2B6048040633}" type="pres">
      <dgm:prSet presAssocID="{734DEF03-27EA-4C95-B4D7-96737F7673CA}" presName="hierChild4" presStyleCnt="0"/>
      <dgm:spPr/>
    </dgm:pt>
    <dgm:pt modelId="{6BA88ABD-5925-4261-A68F-2782066BC9A7}" type="pres">
      <dgm:prSet presAssocID="{734DEF03-27EA-4C95-B4D7-96737F7673CA}" presName="hierChild5" presStyleCnt="0"/>
      <dgm:spPr/>
    </dgm:pt>
    <dgm:pt modelId="{1536A169-B48C-48FA-B923-8DAF1E140549}" type="pres">
      <dgm:prSet presAssocID="{DC8BE4C9-6AB8-4E5D-A1BD-CC52104F12D3}" presName="hierChild3" presStyleCnt="0"/>
      <dgm:spPr/>
    </dgm:pt>
  </dgm:ptLst>
  <dgm:cxnLst>
    <dgm:cxn modelId="{8FE5490A-764D-43C7-AE20-6263F1503E9C}" type="presOf" srcId="{4E8DE02B-09D4-4378-B2B7-FE17B15184DF}" destId="{7AB075E2-5024-4BA5-9B7F-221B97F17E0A}" srcOrd="1" destOrd="0" presId="urn:microsoft.com/office/officeart/2005/8/layout/orgChart1"/>
    <dgm:cxn modelId="{1BE9B510-8EE3-4262-BA79-1E71D2B317A1}" type="presOf" srcId="{50D8157A-7AD1-4603-B285-DA8A1E6558B8}" destId="{5CFADA68-50F0-48E8-BD51-CAB63373CBDE}" srcOrd="1" destOrd="0" presId="urn:microsoft.com/office/officeart/2005/8/layout/orgChart1"/>
    <dgm:cxn modelId="{0CA23D1C-0B18-4393-8B13-93FA9AF47E4A}" type="presOf" srcId="{D1CA588A-FC28-4AD5-BB6A-438C219C2711}" destId="{03F96E68-411D-424A-96B5-F5643B780DA2}" srcOrd="0" destOrd="0" presId="urn:microsoft.com/office/officeart/2005/8/layout/orgChart1"/>
    <dgm:cxn modelId="{D4FC132A-0DF1-484D-BEE8-0D7CC9D2C6CA}" type="presOf" srcId="{044809CD-1FA3-4466-AFE8-476C45CDDD85}" destId="{50526749-0722-42F8-8982-0AA95BFD60D0}" srcOrd="0" destOrd="0" presId="urn:microsoft.com/office/officeart/2005/8/layout/orgChart1"/>
    <dgm:cxn modelId="{24604E2A-ABAD-41F0-822F-3DB4FB85B4E1}" type="presOf" srcId="{DC8BE4C9-6AB8-4E5D-A1BD-CC52104F12D3}" destId="{AF704A26-FCA0-44EB-8FEE-A08A181EEEA2}" srcOrd="1" destOrd="0" presId="urn:microsoft.com/office/officeart/2005/8/layout/orgChart1"/>
    <dgm:cxn modelId="{DC55BA37-D728-40B3-82C8-0F38D1863EC4}" srcId="{DC8BE4C9-6AB8-4E5D-A1BD-CC52104F12D3}" destId="{4E8DE02B-09D4-4378-B2B7-FE17B15184DF}" srcOrd="2" destOrd="0" parTransId="{BE6D13B7-6280-466B-BC9C-26B033AF6E1E}" sibTransId="{E0C1117E-80CB-4E92-ABAF-2818BB824ACD}"/>
    <dgm:cxn modelId="{B1EFA338-C350-49A1-94DF-FBB134201F11}" type="presOf" srcId="{BE6D13B7-6280-466B-BC9C-26B033AF6E1E}" destId="{1949A849-4C0D-45F0-9E05-D7099F4DAC0A}" srcOrd="0" destOrd="0" presId="urn:microsoft.com/office/officeart/2005/8/layout/orgChart1"/>
    <dgm:cxn modelId="{DEF7B865-C2AA-411F-BF1F-7B95A33A857C}" type="presOf" srcId="{27EC4A65-97AA-4FF2-B11E-28B5028C508A}" destId="{76C3DD45-0D12-4808-895E-FFFD72D5E7E9}" srcOrd="1" destOrd="0" presId="urn:microsoft.com/office/officeart/2005/8/layout/orgChart1"/>
    <dgm:cxn modelId="{161E307A-E77F-4716-BAAB-31464B5B2BAC}" type="presOf" srcId="{734DEF03-27EA-4C95-B4D7-96737F7673CA}" destId="{2EF023FF-CFAE-4FDF-94D8-B9CC9A5E2531}" srcOrd="0" destOrd="0" presId="urn:microsoft.com/office/officeart/2005/8/layout/orgChart1"/>
    <dgm:cxn modelId="{F5765480-BDE6-4743-AC09-2842FEFC3F76}" srcId="{DC8BE4C9-6AB8-4E5D-A1BD-CC52104F12D3}" destId="{50D8157A-7AD1-4603-B285-DA8A1E6558B8}" srcOrd="0" destOrd="0" parTransId="{167742EE-27FF-449B-A281-47F4457984C5}" sibTransId="{AC3B32F5-F3FD-4EEA-B46A-3BC40191CE02}"/>
    <dgm:cxn modelId="{81FCED81-E16B-4B0A-BB43-49B625DFAB98}" srcId="{DC8BE4C9-6AB8-4E5D-A1BD-CC52104F12D3}" destId="{27EC4A65-97AA-4FF2-B11E-28B5028C508A}" srcOrd="1" destOrd="0" parTransId="{797EC8EE-58B8-4D2C-BFA7-E5A047DF0C50}" sibTransId="{1B2197C6-FAF0-4E34-8F3C-8FD831418DDA}"/>
    <dgm:cxn modelId="{3CD80587-F415-41AC-812B-5B24EC7145C8}" srcId="{D1CA588A-FC28-4AD5-BB6A-438C219C2711}" destId="{DC8BE4C9-6AB8-4E5D-A1BD-CC52104F12D3}" srcOrd="0" destOrd="0" parTransId="{1ACF30D6-668D-4052-BF81-0CF08F382E70}" sibTransId="{E335C4F7-847B-4FA8-9D74-8FB06058FA05}"/>
    <dgm:cxn modelId="{EF6DC59C-4336-4F8D-A5C4-50816B9E87C6}" type="presOf" srcId="{DC8BE4C9-6AB8-4E5D-A1BD-CC52104F12D3}" destId="{3F8F5C11-CB20-4662-A92A-F08BF1B185AE}" srcOrd="0" destOrd="0" presId="urn:microsoft.com/office/officeart/2005/8/layout/orgChart1"/>
    <dgm:cxn modelId="{F7E13DB6-640D-4381-B69F-B152BC75E09E}" type="presOf" srcId="{4E8DE02B-09D4-4378-B2B7-FE17B15184DF}" destId="{39169715-026B-4C91-B94A-4E24D11BAE71}" srcOrd="0" destOrd="0" presId="urn:microsoft.com/office/officeart/2005/8/layout/orgChart1"/>
    <dgm:cxn modelId="{4CCC5FCB-8E64-480D-A5DC-2AA1993F312D}" type="presOf" srcId="{50D8157A-7AD1-4603-B285-DA8A1E6558B8}" destId="{C9ED65FC-2B7C-454E-B9A6-B5E0E762D8F0}" srcOrd="0" destOrd="0" presId="urn:microsoft.com/office/officeart/2005/8/layout/orgChart1"/>
    <dgm:cxn modelId="{E3713ED0-889F-4CD1-BC2E-6EE1F2567C2C}" type="presOf" srcId="{734DEF03-27EA-4C95-B4D7-96737F7673CA}" destId="{5FC41A98-20DB-45F0-8B89-F89B14416A2E}" srcOrd="1" destOrd="0" presId="urn:microsoft.com/office/officeart/2005/8/layout/orgChart1"/>
    <dgm:cxn modelId="{D1DD44D6-03F8-4C19-A7B4-EFDBE591A60F}" type="presOf" srcId="{27EC4A65-97AA-4FF2-B11E-28B5028C508A}" destId="{64FD2010-14C3-4AF4-9478-237AD47C93D8}" srcOrd="0" destOrd="0" presId="urn:microsoft.com/office/officeart/2005/8/layout/orgChart1"/>
    <dgm:cxn modelId="{BD9F84D7-F1F7-43A6-AD8A-2B01DFE4254F}" type="presOf" srcId="{797EC8EE-58B8-4D2C-BFA7-E5A047DF0C50}" destId="{684D5E40-CE79-4388-9671-79E44EC0A5C1}" srcOrd="0" destOrd="0" presId="urn:microsoft.com/office/officeart/2005/8/layout/orgChart1"/>
    <dgm:cxn modelId="{DAE389DA-387F-4627-A58E-868D3911B81F}" srcId="{DC8BE4C9-6AB8-4E5D-A1BD-CC52104F12D3}" destId="{734DEF03-27EA-4C95-B4D7-96737F7673CA}" srcOrd="3" destOrd="0" parTransId="{044809CD-1FA3-4466-AFE8-476C45CDDD85}" sibTransId="{6FAFB962-200D-4DAE-B1CF-02CDCCC48B47}"/>
    <dgm:cxn modelId="{2AA9AAF3-D24E-419F-8BC2-DBEB7BD26ED7}" type="presOf" srcId="{167742EE-27FF-449B-A281-47F4457984C5}" destId="{4272EEDA-A3BC-49A3-9C12-A83112B35067}" srcOrd="0" destOrd="0" presId="urn:microsoft.com/office/officeart/2005/8/layout/orgChart1"/>
    <dgm:cxn modelId="{2D50C0B4-076D-40F6-BFB6-E200CBC6A09D}" type="presParOf" srcId="{03F96E68-411D-424A-96B5-F5643B780DA2}" destId="{36624131-BFFF-445A-82E9-7F4373E9919B}" srcOrd="0" destOrd="0" presId="urn:microsoft.com/office/officeart/2005/8/layout/orgChart1"/>
    <dgm:cxn modelId="{D2F21580-8BC2-47BC-BC8C-A18653FA7965}" type="presParOf" srcId="{36624131-BFFF-445A-82E9-7F4373E9919B}" destId="{0889BD0B-799D-4DC5-9455-BBA7FCB96724}" srcOrd="0" destOrd="0" presId="urn:microsoft.com/office/officeart/2005/8/layout/orgChart1"/>
    <dgm:cxn modelId="{301AD6B2-54C6-4A37-A20E-4A4C08DE8AE3}" type="presParOf" srcId="{0889BD0B-799D-4DC5-9455-BBA7FCB96724}" destId="{3F8F5C11-CB20-4662-A92A-F08BF1B185AE}" srcOrd="0" destOrd="0" presId="urn:microsoft.com/office/officeart/2005/8/layout/orgChart1"/>
    <dgm:cxn modelId="{100ADD28-BCF3-49CA-BA85-EEDC54B7F42B}" type="presParOf" srcId="{0889BD0B-799D-4DC5-9455-BBA7FCB96724}" destId="{AF704A26-FCA0-44EB-8FEE-A08A181EEEA2}" srcOrd="1" destOrd="0" presId="urn:microsoft.com/office/officeart/2005/8/layout/orgChart1"/>
    <dgm:cxn modelId="{E792F0DB-0391-46DC-AF5E-B811A7E503D3}" type="presParOf" srcId="{36624131-BFFF-445A-82E9-7F4373E9919B}" destId="{807B4EB1-3269-4175-8262-A95EA24AE4A3}" srcOrd="1" destOrd="0" presId="urn:microsoft.com/office/officeart/2005/8/layout/orgChart1"/>
    <dgm:cxn modelId="{0F813C99-A965-4585-BB28-47CEBA63D1EE}" type="presParOf" srcId="{807B4EB1-3269-4175-8262-A95EA24AE4A3}" destId="{4272EEDA-A3BC-49A3-9C12-A83112B35067}" srcOrd="0" destOrd="0" presId="urn:microsoft.com/office/officeart/2005/8/layout/orgChart1"/>
    <dgm:cxn modelId="{DA1589A2-741F-480E-8A1B-7A9C6B94C3DB}" type="presParOf" srcId="{807B4EB1-3269-4175-8262-A95EA24AE4A3}" destId="{0043C35C-6A84-4280-BA63-D82F6D1D4BB2}" srcOrd="1" destOrd="0" presId="urn:microsoft.com/office/officeart/2005/8/layout/orgChart1"/>
    <dgm:cxn modelId="{E1E9653F-0798-4D0F-A495-EA3665742D4C}" type="presParOf" srcId="{0043C35C-6A84-4280-BA63-D82F6D1D4BB2}" destId="{B2FD4ECE-1680-4411-95E5-C25145969679}" srcOrd="0" destOrd="0" presId="urn:microsoft.com/office/officeart/2005/8/layout/orgChart1"/>
    <dgm:cxn modelId="{E1700AD6-AFFA-48C2-867E-58B0A081CFD0}" type="presParOf" srcId="{B2FD4ECE-1680-4411-95E5-C25145969679}" destId="{C9ED65FC-2B7C-454E-B9A6-B5E0E762D8F0}" srcOrd="0" destOrd="0" presId="urn:microsoft.com/office/officeart/2005/8/layout/orgChart1"/>
    <dgm:cxn modelId="{C01DA2DA-885D-4C2A-9315-C10259605D21}" type="presParOf" srcId="{B2FD4ECE-1680-4411-95E5-C25145969679}" destId="{5CFADA68-50F0-48E8-BD51-CAB63373CBDE}" srcOrd="1" destOrd="0" presId="urn:microsoft.com/office/officeart/2005/8/layout/orgChart1"/>
    <dgm:cxn modelId="{ABA1F395-A90C-413B-9F9D-03D493309A0D}" type="presParOf" srcId="{0043C35C-6A84-4280-BA63-D82F6D1D4BB2}" destId="{4CCC4146-2A9E-44BD-884D-B570CC70F7B3}" srcOrd="1" destOrd="0" presId="urn:microsoft.com/office/officeart/2005/8/layout/orgChart1"/>
    <dgm:cxn modelId="{8CCA443E-1CC9-42AE-A341-5D48DFD121D1}" type="presParOf" srcId="{0043C35C-6A84-4280-BA63-D82F6D1D4BB2}" destId="{053017D2-CF26-4B55-A44E-DF253DA6CC10}" srcOrd="2" destOrd="0" presId="urn:microsoft.com/office/officeart/2005/8/layout/orgChart1"/>
    <dgm:cxn modelId="{18FD3745-0393-4BB6-B5B1-F2F871394D10}" type="presParOf" srcId="{807B4EB1-3269-4175-8262-A95EA24AE4A3}" destId="{684D5E40-CE79-4388-9671-79E44EC0A5C1}" srcOrd="2" destOrd="0" presId="urn:microsoft.com/office/officeart/2005/8/layout/orgChart1"/>
    <dgm:cxn modelId="{FB5E3D80-396C-4E00-BBE6-AFFAED92C8A6}" type="presParOf" srcId="{807B4EB1-3269-4175-8262-A95EA24AE4A3}" destId="{9A89825C-F1DF-495C-AE1C-516225BA7A9F}" srcOrd="3" destOrd="0" presId="urn:microsoft.com/office/officeart/2005/8/layout/orgChart1"/>
    <dgm:cxn modelId="{202F953A-A41C-4148-BB8E-E56C566B4CD7}" type="presParOf" srcId="{9A89825C-F1DF-495C-AE1C-516225BA7A9F}" destId="{28D15DAE-6F18-47EB-A17F-DCD2403D749B}" srcOrd="0" destOrd="0" presId="urn:microsoft.com/office/officeart/2005/8/layout/orgChart1"/>
    <dgm:cxn modelId="{7E178638-885C-447C-A885-0044B7C9CBE3}" type="presParOf" srcId="{28D15DAE-6F18-47EB-A17F-DCD2403D749B}" destId="{64FD2010-14C3-4AF4-9478-237AD47C93D8}" srcOrd="0" destOrd="0" presId="urn:microsoft.com/office/officeart/2005/8/layout/orgChart1"/>
    <dgm:cxn modelId="{04C85720-63CB-4E8D-8A5B-672577D4D231}" type="presParOf" srcId="{28D15DAE-6F18-47EB-A17F-DCD2403D749B}" destId="{76C3DD45-0D12-4808-895E-FFFD72D5E7E9}" srcOrd="1" destOrd="0" presId="urn:microsoft.com/office/officeart/2005/8/layout/orgChart1"/>
    <dgm:cxn modelId="{377207B4-7BD1-458C-89D9-60830058344F}" type="presParOf" srcId="{9A89825C-F1DF-495C-AE1C-516225BA7A9F}" destId="{DF2968A6-85BA-417E-A96A-F536539651D7}" srcOrd="1" destOrd="0" presId="urn:microsoft.com/office/officeart/2005/8/layout/orgChart1"/>
    <dgm:cxn modelId="{D4552AE7-FAED-4F17-9AF2-43A98F9A2DF6}" type="presParOf" srcId="{9A89825C-F1DF-495C-AE1C-516225BA7A9F}" destId="{709B23B3-E2B2-4F71-B3BD-42A0669196AF}" srcOrd="2" destOrd="0" presId="urn:microsoft.com/office/officeart/2005/8/layout/orgChart1"/>
    <dgm:cxn modelId="{6806ABE6-2364-413E-86CE-4F25933B7687}" type="presParOf" srcId="{807B4EB1-3269-4175-8262-A95EA24AE4A3}" destId="{1949A849-4C0D-45F0-9E05-D7099F4DAC0A}" srcOrd="4" destOrd="0" presId="urn:microsoft.com/office/officeart/2005/8/layout/orgChart1"/>
    <dgm:cxn modelId="{367545C5-E661-478E-AE6C-32BC0333A175}" type="presParOf" srcId="{807B4EB1-3269-4175-8262-A95EA24AE4A3}" destId="{0BAF14CC-3D64-4795-ABF4-97636CACCA1C}" srcOrd="5" destOrd="0" presId="urn:microsoft.com/office/officeart/2005/8/layout/orgChart1"/>
    <dgm:cxn modelId="{EA640FD6-33C6-43D2-B9C3-7E2D418B342B}" type="presParOf" srcId="{0BAF14CC-3D64-4795-ABF4-97636CACCA1C}" destId="{FAC76C07-F605-47F7-A0B8-E89CAD2C6B48}" srcOrd="0" destOrd="0" presId="urn:microsoft.com/office/officeart/2005/8/layout/orgChart1"/>
    <dgm:cxn modelId="{B6377746-81B7-4A7A-825F-5739832B1DB4}" type="presParOf" srcId="{FAC76C07-F605-47F7-A0B8-E89CAD2C6B48}" destId="{39169715-026B-4C91-B94A-4E24D11BAE71}" srcOrd="0" destOrd="0" presId="urn:microsoft.com/office/officeart/2005/8/layout/orgChart1"/>
    <dgm:cxn modelId="{04A32BBF-4C5D-428B-8709-C762DEF1019F}" type="presParOf" srcId="{FAC76C07-F605-47F7-A0B8-E89CAD2C6B48}" destId="{7AB075E2-5024-4BA5-9B7F-221B97F17E0A}" srcOrd="1" destOrd="0" presId="urn:microsoft.com/office/officeart/2005/8/layout/orgChart1"/>
    <dgm:cxn modelId="{C821E834-BD06-4A89-AF27-9727CB3A64AD}" type="presParOf" srcId="{0BAF14CC-3D64-4795-ABF4-97636CACCA1C}" destId="{70AB9F10-C500-4E52-BEF3-F0061F73D702}" srcOrd="1" destOrd="0" presId="urn:microsoft.com/office/officeart/2005/8/layout/orgChart1"/>
    <dgm:cxn modelId="{52C07097-1A8E-459E-965F-073B792016FE}" type="presParOf" srcId="{0BAF14CC-3D64-4795-ABF4-97636CACCA1C}" destId="{34CE5B4D-CB6E-4225-BE47-FBA6CACF40B0}" srcOrd="2" destOrd="0" presId="urn:microsoft.com/office/officeart/2005/8/layout/orgChart1"/>
    <dgm:cxn modelId="{B0CA31E4-9449-41E4-AC31-22A21D08A32E}" type="presParOf" srcId="{807B4EB1-3269-4175-8262-A95EA24AE4A3}" destId="{50526749-0722-42F8-8982-0AA95BFD60D0}" srcOrd="6" destOrd="0" presId="urn:microsoft.com/office/officeart/2005/8/layout/orgChart1"/>
    <dgm:cxn modelId="{62581E60-9D2D-4A74-AFEA-159C0DE75B76}" type="presParOf" srcId="{807B4EB1-3269-4175-8262-A95EA24AE4A3}" destId="{95D1E459-90FF-4157-8CB6-56A589E8BAF3}" srcOrd="7" destOrd="0" presId="urn:microsoft.com/office/officeart/2005/8/layout/orgChart1"/>
    <dgm:cxn modelId="{A8B69BD1-5BD3-42E4-B2D1-B9E4651E07A3}" type="presParOf" srcId="{95D1E459-90FF-4157-8CB6-56A589E8BAF3}" destId="{D65EABFD-62B4-488B-AA5D-E13BDA39C8F4}" srcOrd="0" destOrd="0" presId="urn:microsoft.com/office/officeart/2005/8/layout/orgChart1"/>
    <dgm:cxn modelId="{2A3F36C1-6977-4B82-9992-257B0669BE57}" type="presParOf" srcId="{D65EABFD-62B4-488B-AA5D-E13BDA39C8F4}" destId="{2EF023FF-CFAE-4FDF-94D8-B9CC9A5E2531}" srcOrd="0" destOrd="0" presId="urn:microsoft.com/office/officeart/2005/8/layout/orgChart1"/>
    <dgm:cxn modelId="{1A93C5C0-06C4-42F0-BD68-E0572075610A}" type="presParOf" srcId="{D65EABFD-62B4-488B-AA5D-E13BDA39C8F4}" destId="{5FC41A98-20DB-45F0-8B89-F89B14416A2E}" srcOrd="1" destOrd="0" presId="urn:microsoft.com/office/officeart/2005/8/layout/orgChart1"/>
    <dgm:cxn modelId="{2A06BCCC-299D-480B-9338-590EE08A4F9D}" type="presParOf" srcId="{95D1E459-90FF-4157-8CB6-56A589E8BAF3}" destId="{AFFF8210-DDBF-4B05-94B7-2B6048040633}" srcOrd="1" destOrd="0" presId="urn:microsoft.com/office/officeart/2005/8/layout/orgChart1"/>
    <dgm:cxn modelId="{D422768C-4FBA-4216-81B4-E9833CB46C1F}" type="presParOf" srcId="{95D1E459-90FF-4157-8CB6-56A589E8BAF3}" destId="{6BA88ABD-5925-4261-A68F-2782066BC9A7}" srcOrd="2" destOrd="0" presId="urn:microsoft.com/office/officeart/2005/8/layout/orgChart1"/>
    <dgm:cxn modelId="{4581EE17-5793-4B08-81FD-51B10FD20E7D}" type="presParOf" srcId="{36624131-BFFF-445A-82E9-7F4373E9919B}" destId="{1536A169-B48C-48FA-B923-8DAF1E14054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E55348-E2AF-42EB-86B8-EEFC733B5BD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8D616112-C122-430A-A2AE-39BB37E6E049}">
      <dgm:prSet phldrT="[Tekst]"/>
      <dgm:spPr/>
      <dgm:t>
        <a:bodyPr/>
        <a:lstStyle/>
        <a:p>
          <a:r>
            <a:rPr lang="nb-NO" dirty="0"/>
            <a:t>Kommunalsjef</a:t>
          </a:r>
        </a:p>
        <a:p>
          <a:r>
            <a:rPr lang="nb-NO" dirty="0"/>
            <a:t>Margit K. Myrseth </a:t>
          </a:r>
        </a:p>
      </dgm:t>
    </dgm:pt>
    <dgm:pt modelId="{D3EF625B-9E9B-45E7-B350-85C71072F958}" type="parTrans" cxnId="{6F567B4B-EE73-460B-BE31-0D2C84C6A69D}">
      <dgm:prSet/>
      <dgm:spPr/>
      <dgm:t>
        <a:bodyPr/>
        <a:lstStyle/>
        <a:p>
          <a:endParaRPr lang="nb-NO"/>
        </a:p>
      </dgm:t>
    </dgm:pt>
    <dgm:pt modelId="{61340BC7-04F0-42A4-AD54-1AB4AEDCA393}" type="sibTrans" cxnId="{6F567B4B-EE73-460B-BE31-0D2C84C6A69D}">
      <dgm:prSet/>
      <dgm:spPr/>
      <dgm:t>
        <a:bodyPr/>
        <a:lstStyle/>
        <a:p>
          <a:endParaRPr lang="nb-NO"/>
        </a:p>
      </dgm:t>
    </dgm:pt>
    <dgm:pt modelId="{EFF137E4-3703-48C9-BB15-1FBBA9D69F5F}">
      <dgm:prSet phldrT="[Tekst]"/>
      <dgm:spPr/>
      <dgm:t>
        <a:bodyPr/>
        <a:lstStyle/>
        <a:p>
          <a:r>
            <a:rPr lang="nb-NO" dirty="0"/>
            <a:t>Skoler</a:t>
          </a:r>
        </a:p>
        <a:p>
          <a:r>
            <a:rPr lang="nb-NO" dirty="0"/>
            <a:t>Oppvekstsenter </a:t>
          </a:r>
        </a:p>
      </dgm:t>
    </dgm:pt>
    <dgm:pt modelId="{40A90CCA-6018-4F58-A5AF-EDBDD9F72E42}" type="parTrans" cxnId="{7A9C28A8-0EB3-4EAB-A81C-EC06BD0BAABD}">
      <dgm:prSet/>
      <dgm:spPr/>
      <dgm:t>
        <a:bodyPr/>
        <a:lstStyle/>
        <a:p>
          <a:endParaRPr lang="nb-NO"/>
        </a:p>
      </dgm:t>
    </dgm:pt>
    <dgm:pt modelId="{5BA31F7D-1C8E-4F06-B799-60B50FBEFDB3}" type="sibTrans" cxnId="{7A9C28A8-0EB3-4EAB-A81C-EC06BD0BAABD}">
      <dgm:prSet/>
      <dgm:spPr/>
      <dgm:t>
        <a:bodyPr/>
        <a:lstStyle/>
        <a:p>
          <a:endParaRPr lang="nb-NO"/>
        </a:p>
      </dgm:t>
    </dgm:pt>
    <dgm:pt modelId="{FF0FBD34-41FA-49D8-B93B-8227680E1E34}">
      <dgm:prSet phldrT="[Tekst]"/>
      <dgm:spPr/>
      <dgm:t>
        <a:bodyPr/>
        <a:lstStyle/>
        <a:p>
          <a:r>
            <a:rPr lang="nb-NO" dirty="0"/>
            <a:t>Barnehager</a:t>
          </a:r>
        </a:p>
      </dgm:t>
    </dgm:pt>
    <dgm:pt modelId="{E87D89C3-9A32-424A-B1A6-CEE5CF506453}" type="parTrans" cxnId="{FED426BA-845C-4A02-B784-4EE7638A7F98}">
      <dgm:prSet/>
      <dgm:spPr/>
      <dgm:t>
        <a:bodyPr/>
        <a:lstStyle/>
        <a:p>
          <a:endParaRPr lang="nb-NO"/>
        </a:p>
      </dgm:t>
    </dgm:pt>
    <dgm:pt modelId="{BDA8997A-17FA-47FB-BDA4-AECBE2B02AD9}" type="sibTrans" cxnId="{FED426BA-845C-4A02-B784-4EE7638A7F98}">
      <dgm:prSet/>
      <dgm:spPr/>
      <dgm:t>
        <a:bodyPr/>
        <a:lstStyle/>
        <a:p>
          <a:endParaRPr lang="nb-NO"/>
        </a:p>
      </dgm:t>
    </dgm:pt>
    <dgm:pt modelId="{A63E3A98-279C-41E3-A027-34F48FF2BBD2}">
      <dgm:prSet/>
      <dgm:spPr/>
      <dgm:t>
        <a:bodyPr/>
        <a:lstStyle/>
        <a:p>
          <a:r>
            <a:rPr lang="nb-NO" dirty="0" err="1"/>
            <a:t>Nabeita</a:t>
          </a:r>
          <a:r>
            <a:rPr lang="nb-NO" dirty="0"/>
            <a:t> oppvekstsenter</a:t>
          </a:r>
        </a:p>
        <a:p>
          <a:r>
            <a:rPr lang="nb-NO" dirty="0"/>
            <a:t>Lise </a:t>
          </a:r>
          <a:r>
            <a:rPr lang="nb-NO" dirty="0" err="1"/>
            <a:t>Måsøval</a:t>
          </a:r>
          <a:br>
            <a:rPr lang="nb-NO" dirty="0"/>
          </a:br>
          <a:r>
            <a:rPr lang="nb-NO" dirty="0" err="1"/>
            <a:t>Nabeita</a:t>
          </a:r>
          <a:r>
            <a:rPr lang="nb-NO" dirty="0"/>
            <a:t> barnehage</a:t>
          </a:r>
          <a:br>
            <a:rPr lang="nb-NO" dirty="0"/>
          </a:br>
          <a:r>
            <a:rPr lang="nb-NO" dirty="0"/>
            <a:t>Rakel Vatn</a:t>
          </a:r>
        </a:p>
      </dgm:t>
    </dgm:pt>
    <dgm:pt modelId="{2AD13E0F-7BDE-4230-8909-20F726743200}" type="parTrans" cxnId="{27116B3F-8DFD-4AD8-8B47-9FD32918E2D7}">
      <dgm:prSet/>
      <dgm:spPr/>
      <dgm:t>
        <a:bodyPr/>
        <a:lstStyle/>
        <a:p>
          <a:endParaRPr lang="nb-NO"/>
        </a:p>
      </dgm:t>
    </dgm:pt>
    <dgm:pt modelId="{5C8C79C8-9CEB-4BCA-AF90-8E39F05ACD66}" type="sibTrans" cxnId="{27116B3F-8DFD-4AD8-8B47-9FD32918E2D7}">
      <dgm:prSet/>
      <dgm:spPr/>
      <dgm:t>
        <a:bodyPr/>
        <a:lstStyle/>
        <a:p>
          <a:endParaRPr lang="nb-NO"/>
        </a:p>
      </dgm:t>
    </dgm:pt>
    <dgm:pt modelId="{F829EB77-F04C-4A29-88FE-CCA172419949}">
      <dgm:prSet/>
      <dgm:spPr/>
      <dgm:t>
        <a:bodyPr/>
        <a:lstStyle/>
        <a:p>
          <a:r>
            <a:rPr lang="nb-NO" dirty="0"/>
            <a:t>Sistranda barneskole</a:t>
          </a:r>
        </a:p>
        <a:p>
          <a:r>
            <a:rPr lang="nb-NO" b="0" dirty="0"/>
            <a:t>Wenche Frosthammer Wilhelmsen</a:t>
          </a:r>
        </a:p>
      </dgm:t>
    </dgm:pt>
    <dgm:pt modelId="{CBF7A467-C12D-474D-AD6B-FCC27DB8C498}" type="parTrans" cxnId="{27CD0000-2598-4129-B8A0-A0EB0E944A52}">
      <dgm:prSet/>
      <dgm:spPr/>
      <dgm:t>
        <a:bodyPr/>
        <a:lstStyle/>
        <a:p>
          <a:endParaRPr lang="nb-NO"/>
        </a:p>
      </dgm:t>
    </dgm:pt>
    <dgm:pt modelId="{31072D7C-C612-41CD-9705-380ECB9C40DB}" type="sibTrans" cxnId="{27CD0000-2598-4129-B8A0-A0EB0E944A52}">
      <dgm:prSet/>
      <dgm:spPr/>
      <dgm:t>
        <a:bodyPr/>
        <a:lstStyle/>
        <a:p>
          <a:endParaRPr lang="nb-NO"/>
        </a:p>
      </dgm:t>
    </dgm:pt>
    <dgm:pt modelId="{577C38D8-79BC-4CE1-8F82-0F7B9272C37A}">
      <dgm:prSet/>
      <dgm:spPr/>
      <dgm:t>
        <a:bodyPr/>
        <a:lstStyle/>
        <a:p>
          <a:r>
            <a:rPr lang="nb-NO" dirty="0"/>
            <a:t>Frøya ungdomsskole</a:t>
          </a:r>
        </a:p>
        <a:p>
          <a:r>
            <a:rPr lang="nb-NO" dirty="0"/>
            <a:t>Ludvik Kristoffersen</a:t>
          </a:r>
        </a:p>
      </dgm:t>
    </dgm:pt>
    <dgm:pt modelId="{7113DECC-92DC-4AD6-B3AD-FA9D7D5C9CFC}" type="parTrans" cxnId="{6D0C8790-57AE-4F44-9F2F-8799DBFBC0A4}">
      <dgm:prSet/>
      <dgm:spPr/>
      <dgm:t>
        <a:bodyPr/>
        <a:lstStyle/>
        <a:p>
          <a:endParaRPr lang="nb-NO"/>
        </a:p>
      </dgm:t>
    </dgm:pt>
    <dgm:pt modelId="{6FAC0D59-708B-4EA5-A2A4-D16DE26C0647}" type="sibTrans" cxnId="{6D0C8790-57AE-4F44-9F2F-8799DBFBC0A4}">
      <dgm:prSet/>
      <dgm:spPr/>
      <dgm:t>
        <a:bodyPr/>
        <a:lstStyle/>
        <a:p>
          <a:endParaRPr lang="nb-NO"/>
        </a:p>
      </dgm:t>
    </dgm:pt>
    <dgm:pt modelId="{33FBD1FF-C737-406E-8EC1-58744D13340B}">
      <dgm:prSet/>
      <dgm:spPr/>
      <dgm:t>
        <a:bodyPr/>
        <a:lstStyle/>
        <a:p>
          <a:r>
            <a:rPr lang="nb-NO" dirty="0"/>
            <a:t>Dyrøy oppvekstsenter</a:t>
          </a:r>
        </a:p>
        <a:p>
          <a:r>
            <a:rPr lang="nb-NO" dirty="0"/>
            <a:t>Randi Gaustad</a:t>
          </a:r>
        </a:p>
      </dgm:t>
    </dgm:pt>
    <dgm:pt modelId="{015CF4E2-16A5-43E2-BC2B-6F241822E558}" type="parTrans" cxnId="{1A932BE1-CE2F-4268-B273-96AE70A4F07E}">
      <dgm:prSet/>
      <dgm:spPr/>
      <dgm:t>
        <a:bodyPr/>
        <a:lstStyle/>
        <a:p>
          <a:endParaRPr lang="nb-NO"/>
        </a:p>
      </dgm:t>
    </dgm:pt>
    <dgm:pt modelId="{2E4F9242-C5C8-4379-8D59-F2438F93E110}" type="sibTrans" cxnId="{1A932BE1-CE2F-4268-B273-96AE70A4F07E}">
      <dgm:prSet/>
      <dgm:spPr/>
      <dgm:t>
        <a:bodyPr/>
        <a:lstStyle/>
        <a:p>
          <a:endParaRPr lang="nb-NO"/>
        </a:p>
      </dgm:t>
    </dgm:pt>
    <dgm:pt modelId="{C10DD57A-9994-4A3D-9FEE-A55A90188F7D}">
      <dgm:prSet/>
      <dgm:spPr/>
      <dgm:t>
        <a:bodyPr/>
        <a:lstStyle/>
        <a:p>
          <a:r>
            <a:rPr lang="nb-NO" dirty="0"/>
            <a:t>Mausund skole og barnehage</a:t>
          </a:r>
        </a:p>
        <a:p>
          <a:r>
            <a:rPr lang="nb-NO" dirty="0"/>
            <a:t>Håvard H. Os</a:t>
          </a:r>
        </a:p>
      </dgm:t>
    </dgm:pt>
    <dgm:pt modelId="{64149CCE-DDC1-484E-8B8B-7DDB461612F5}" type="parTrans" cxnId="{42C16412-A5AF-4BB0-80A6-7D1730A8393C}">
      <dgm:prSet/>
      <dgm:spPr/>
      <dgm:t>
        <a:bodyPr/>
        <a:lstStyle/>
        <a:p>
          <a:endParaRPr lang="nb-NO"/>
        </a:p>
      </dgm:t>
    </dgm:pt>
    <dgm:pt modelId="{F6E884BF-2EB4-43DD-96D7-203CFDE4DF55}" type="sibTrans" cxnId="{42C16412-A5AF-4BB0-80A6-7D1730A8393C}">
      <dgm:prSet/>
      <dgm:spPr/>
      <dgm:t>
        <a:bodyPr/>
        <a:lstStyle/>
        <a:p>
          <a:endParaRPr lang="nb-NO"/>
        </a:p>
      </dgm:t>
    </dgm:pt>
    <dgm:pt modelId="{0676F9FE-D5A8-47D2-AD75-DC99B8233AE3}">
      <dgm:prSet/>
      <dgm:spPr/>
      <dgm:t>
        <a:bodyPr/>
        <a:lstStyle/>
        <a:p>
          <a:r>
            <a:rPr lang="nb-NO" dirty="0"/>
            <a:t>Sørburøy skole</a:t>
          </a:r>
        </a:p>
        <a:p>
          <a:r>
            <a:rPr lang="nb-NO" dirty="0"/>
            <a:t>Håvard H. OS</a:t>
          </a:r>
        </a:p>
      </dgm:t>
    </dgm:pt>
    <dgm:pt modelId="{BE93A4DD-8964-4E14-AA2C-05EB6FBA152C}" type="parTrans" cxnId="{83140C5D-25B8-45FB-8772-18AC2089DF78}">
      <dgm:prSet/>
      <dgm:spPr/>
      <dgm:t>
        <a:bodyPr/>
        <a:lstStyle/>
        <a:p>
          <a:endParaRPr lang="nb-NO"/>
        </a:p>
      </dgm:t>
    </dgm:pt>
    <dgm:pt modelId="{A883879C-91F3-4934-9DAD-969BA40E5D13}" type="sibTrans" cxnId="{83140C5D-25B8-45FB-8772-18AC2089DF78}">
      <dgm:prSet/>
      <dgm:spPr/>
      <dgm:t>
        <a:bodyPr/>
        <a:lstStyle/>
        <a:p>
          <a:endParaRPr lang="nb-NO"/>
        </a:p>
      </dgm:t>
    </dgm:pt>
    <dgm:pt modelId="{2BBD9EBF-73FD-4F9A-AABC-2731D00B5128}">
      <dgm:prSet/>
      <dgm:spPr/>
      <dgm:t>
        <a:bodyPr/>
        <a:lstStyle/>
        <a:p>
          <a:r>
            <a:rPr lang="nb-NO" dirty="0"/>
            <a:t>Nesset barnehage</a:t>
          </a:r>
        </a:p>
        <a:p>
          <a:r>
            <a:rPr lang="nb-NO" dirty="0"/>
            <a:t>Eirin </a:t>
          </a:r>
          <a:r>
            <a:rPr lang="nb-NO" dirty="0" err="1"/>
            <a:t>Teigås</a:t>
          </a:r>
          <a:endParaRPr lang="nb-NO" dirty="0"/>
        </a:p>
      </dgm:t>
    </dgm:pt>
    <dgm:pt modelId="{3B9D98E1-71F3-46CA-9CC1-B513BE93F99E}" type="parTrans" cxnId="{BB84B5B8-41B3-4B95-8443-34F75EB4620D}">
      <dgm:prSet/>
      <dgm:spPr/>
      <dgm:t>
        <a:bodyPr/>
        <a:lstStyle/>
        <a:p>
          <a:endParaRPr lang="nb-NO"/>
        </a:p>
      </dgm:t>
    </dgm:pt>
    <dgm:pt modelId="{8E5D1156-5214-4472-A742-70DE8E19AEA9}" type="sibTrans" cxnId="{BB84B5B8-41B3-4B95-8443-34F75EB4620D}">
      <dgm:prSet/>
      <dgm:spPr/>
      <dgm:t>
        <a:bodyPr/>
        <a:lstStyle/>
        <a:p>
          <a:endParaRPr lang="nb-NO"/>
        </a:p>
      </dgm:t>
    </dgm:pt>
    <dgm:pt modelId="{231B9C76-13BE-4E24-A9CE-F019D88DAF0B}">
      <dgm:prSet/>
      <dgm:spPr/>
      <dgm:t>
        <a:bodyPr/>
        <a:lstStyle/>
        <a:p>
          <a:r>
            <a:rPr lang="nb-NO" dirty="0"/>
            <a:t>Sistranda</a:t>
          </a:r>
        </a:p>
        <a:p>
          <a:r>
            <a:rPr lang="nb-NO" dirty="0"/>
            <a:t>Kystbarnehage</a:t>
          </a:r>
        </a:p>
        <a:p>
          <a:r>
            <a:rPr lang="nb-NO" dirty="0"/>
            <a:t>Gretha Rabben</a:t>
          </a:r>
        </a:p>
      </dgm:t>
    </dgm:pt>
    <dgm:pt modelId="{7A9666D4-E02A-4098-9253-69C1C3FF4F8D}" type="parTrans" cxnId="{B96CB265-25DD-4CC2-B00F-6746F90E191F}">
      <dgm:prSet/>
      <dgm:spPr/>
      <dgm:t>
        <a:bodyPr/>
        <a:lstStyle/>
        <a:p>
          <a:endParaRPr lang="nb-NO"/>
        </a:p>
      </dgm:t>
    </dgm:pt>
    <dgm:pt modelId="{896B1902-2DF5-4D24-A7D1-21D7B4008F71}" type="sibTrans" cxnId="{B96CB265-25DD-4CC2-B00F-6746F90E191F}">
      <dgm:prSet/>
      <dgm:spPr/>
      <dgm:t>
        <a:bodyPr/>
        <a:lstStyle/>
        <a:p>
          <a:endParaRPr lang="nb-NO"/>
        </a:p>
      </dgm:t>
    </dgm:pt>
    <dgm:pt modelId="{43705BB5-EAD9-4C68-A9C5-8B0EDA7685D6}">
      <dgm:prSet/>
      <dgm:spPr/>
      <dgm:t>
        <a:bodyPr/>
        <a:lstStyle/>
        <a:p>
          <a:r>
            <a:rPr lang="nb-NO" dirty="0"/>
            <a:t>Nordskag oppvekstsenter</a:t>
          </a:r>
        </a:p>
        <a:p>
          <a:r>
            <a:rPr lang="nb-NO" dirty="0"/>
            <a:t>Tonje D. Sørlie</a:t>
          </a:r>
        </a:p>
      </dgm:t>
    </dgm:pt>
    <dgm:pt modelId="{D82DA51A-53EC-4944-A30D-23D630A61394}" type="parTrans" cxnId="{3C383198-F1E0-40C8-8D35-1D23B56D766F}">
      <dgm:prSet/>
      <dgm:spPr/>
      <dgm:t>
        <a:bodyPr/>
        <a:lstStyle/>
        <a:p>
          <a:endParaRPr lang="nb-NO"/>
        </a:p>
      </dgm:t>
    </dgm:pt>
    <dgm:pt modelId="{44AEC9FE-04AC-44D7-A5AD-8ECF09704595}" type="sibTrans" cxnId="{3C383198-F1E0-40C8-8D35-1D23B56D766F}">
      <dgm:prSet/>
      <dgm:spPr/>
      <dgm:t>
        <a:bodyPr/>
        <a:lstStyle/>
        <a:p>
          <a:endParaRPr lang="nb-NO"/>
        </a:p>
      </dgm:t>
    </dgm:pt>
    <dgm:pt modelId="{0D28C74F-96AF-4DED-B65D-0CA60253A8CB}">
      <dgm:prSet/>
      <dgm:spPr/>
      <dgm:t>
        <a:bodyPr/>
        <a:lstStyle/>
        <a:p>
          <a:r>
            <a:rPr lang="nb-NO" dirty="0"/>
            <a:t>Rabben</a:t>
          </a:r>
        </a:p>
        <a:p>
          <a:r>
            <a:rPr lang="nb-NO" dirty="0"/>
            <a:t>Barnehage</a:t>
          </a:r>
        </a:p>
        <a:p>
          <a:r>
            <a:rPr lang="nb-NO" dirty="0"/>
            <a:t>Hege Vollan</a:t>
          </a:r>
        </a:p>
      </dgm:t>
    </dgm:pt>
    <dgm:pt modelId="{398B7289-64E8-4F6C-9EB6-54CEE0D9DCB2}" type="sibTrans" cxnId="{B0EDBB00-B79F-425F-9B1A-E79CB11A0AB5}">
      <dgm:prSet/>
      <dgm:spPr/>
      <dgm:t>
        <a:bodyPr/>
        <a:lstStyle/>
        <a:p>
          <a:endParaRPr lang="nb-NO"/>
        </a:p>
      </dgm:t>
    </dgm:pt>
    <dgm:pt modelId="{B001D6E5-B74D-4658-BD7B-1A4EA40BC70E}" type="parTrans" cxnId="{B0EDBB00-B79F-425F-9B1A-E79CB11A0AB5}">
      <dgm:prSet/>
      <dgm:spPr/>
      <dgm:t>
        <a:bodyPr/>
        <a:lstStyle/>
        <a:p>
          <a:endParaRPr lang="nb-NO"/>
        </a:p>
      </dgm:t>
    </dgm:pt>
    <dgm:pt modelId="{2A4AEC8B-B31E-435A-BCD5-98CB4FE9FF1D}">
      <dgm:prSet/>
      <dgm:spPr/>
      <dgm:t>
        <a:bodyPr/>
        <a:lstStyle/>
        <a:p>
          <a:r>
            <a:rPr lang="nb-NO" dirty="0"/>
            <a:t>Kulturskole</a:t>
          </a:r>
        </a:p>
        <a:p>
          <a:r>
            <a:rPr lang="nb-NO"/>
            <a:t>Toril </a:t>
          </a:r>
          <a:r>
            <a:rPr lang="nb-NO" dirty="0"/>
            <a:t>A. Aae</a:t>
          </a:r>
        </a:p>
      </dgm:t>
    </dgm:pt>
    <dgm:pt modelId="{B70BEC42-BAEA-47AE-949C-5966EF3FC69A}" type="sibTrans" cxnId="{B546F499-D28C-4543-B6F4-E76E3963D5B0}">
      <dgm:prSet/>
      <dgm:spPr/>
      <dgm:t>
        <a:bodyPr/>
        <a:lstStyle/>
        <a:p>
          <a:endParaRPr lang="nb-NO"/>
        </a:p>
      </dgm:t>
    </dgm:pt>
    <dgm:pt modelId="{BBCFCD51-D527-475C-8EF6-46880F72FDF4}" type="parTrans" cxnId="{B546F499-D28C-4543-B6F4-E76E3963D5B0}">
      <dgm:prSet/>
      <dgm:spPr/>
      <dgm:t>
        <a:bodyPr/>
        <a:lstStyle/>
        <a:p>
          <a:endParaRPr lang="nb-NO"/>
        </a:p>
      </dgm:t>
    </dgm:pt>
    <dgm:pt modelId="{8CFC48F2-D477-47DE-82F3-563456551DF9}">
      <dgm:prSet phldrT="[Tekst]"/>
      <dgm:spPr/>
      <dgm:t>
        <a:bodyPr/>
        <a:lstStyle/>
        <a:p>
          <a:r>
            <a:rPr lang="nb-NO" dirty="0"/>
            <a:t>Kultur og idrett</a:t>
          </a:r>
        </a:p>
        <a:p>
          <a:r>
            <a:rPr lang="nb-NO" dirty="0"/>
            <a:t>Jan Erik Wilhelmsen</a:t>
          </a:r>
        </a:p>
      </dgm:t>
    </dgm:pt>
    <dgm:pt modelId="{E22B8B53-44EE-43E6-8798-4E670A0D601D}" type="sibTrans" cxnId="{91FCCAF7-9BB1-4C80-A3E8-7DC78BD047C4}">
      <dgm:prSet/>
      <dgm:spPr/>
      <dgm:t>
        <a:bodyPr/>
        <a:lstStyle/>
        <a:p>
          <a:endParaRPr lang="nb-NO"/>
        </a:p>
      </dgm:t>
    </dgm:pt>
    <dgm:pt modelId="{333F36A8-4FB7-45F1-9FE3-ABEE9E6083B3}" type="parTrans" cxnId="{91FCCAF7-9BB1-4C80-A3E8-7DC78BD047C4}">
      <dgm:prSet/>
      <dgm:spPr/>
      <dgm:t>
        <a:bodyPr/>
        <a:lstStyle/>
        <a:p>
          <a:endParaRPr lang="nb-NO"/>
        </a:p>
      </dgm:t>
    </dgm:pt>
    <dgm:pt modelId="{5E172DE1-8282-472E-A788-DE19F0CDE7FF}">
      <dgm:prSet/>
      <dgm:spPr/>
      <dgm:t>
        <a:bodyPr/>
        <a:lstStyle/>
        <a:p>
          <a:r>
            <a:rPr lang="nb-NO" dirty="0"/>
            <a:t>Kulturhus</a:t>
          </a:r>
        </a:p>
        <a:p>
          <a:r>
            <a:rPr lang="nb-NO" dirty="0"/>
            <a:t>Håvard </a:t>
          </a:r>
          <a:r>
            <a:rPr lang="nb-NO" dirty="0" err="1"/>
            <a:t>Dyrø</a:t>
          </a:r>
          <a:endParaRPr lang="nb-NO" dirty="0"/>
        </a:p>
      </dgm:t>
    </dgm:pt>
    <dgm:pt modelId="{218AAF65-9D84-42EA-A853-22946365FDE2}" type="sibTrans" cxnId="{95C7CA37-1D97-4E2F-9347-2088EAAFD5D0}">
      <dgm:prSet/>
      <dgm:spPr/>
      <dgm:t>
        <a:bodyPr/>
        <a:lstStyle/>
        <a:p>
          <a:endParaRPr lang="nb-NO"/>
        </a:p>
      </dgm:t>
    </dgm:pt>
    <dgm:pt modelId="{615385F8-C199-46C4-B364-9F143AFC012C}" type="parTrans" cxnId="{95C7CA37-1D97-4E2F-9347-2088EAAFD5D0}">
      <dgm:prSet/>
      <dgm:spPr/>
      <dgm:t>
        <a:bodyPr/>
        <a:lstStyle/>
        <a:p>
          <a:endParaRPr lang="nb-NO"/>
        </a:p>
      </dgm:t>
    </dgm:pt>
    <dgm:pt modelId="{3C086A98-695D-49C1-96A7-0B5AE75767E9}">
      <dgm:prSet/>
      <dgm:spPr/>
      <dgm:t>
        <a:bodyPr/>
        <a:lstStyle/>
        <a:p>
          <a:r>
            <a:rPr lang="nb-NO" dirty="0" err="1"/>
            <a:t>Frøyahallene</a:t>
          </a:r>
          <a:endParaRPr lang="nb-NO" dirty="0"/>
        </a:p>
        <a:p>
          <a:r>
            <a:rPr lang="nb-NO" dirty="0"/>
            <a:t>Siw Aina Strømøy</a:t>
          </a:r>
        </a:p>
      </dgm:t>
    </dgm:pt>
    <dgm:pt modelId="{C58579D1-9FC9-4DDB-AA2A-E34680292D1A}" type="sibTrans" cxnId="{F9D2B345-45A5-4264-BE6A-EE668FF9CD7D}">
      <dgm:prSet/>
      <dgm:spPr/>
      <dgm:t>
        <a:bodyPr/>
        <a:lstStyle/>
        <a:p>
          <a:endParaRPr lang="nb-NO"/>
        </a:p>
      </dgm:t>
    </dgm:pt>
    <dgm:pt modelId="{92891BC3-37F2-46CE-BDB3-B3EA666F94AB}" type="parTrans" cxnId="{F9D2B345-45A5-4264-BE6A-EE668FF9CD7D}">
      <dgm:prSet/>
      <dgm:spPr/>
      <dgm:t>
        <a:bodyPr/>
        <a:lstStyle/>
        <a:p>
          <a:endParaRPr lang="nb-NO"/>
        </a:p>
      </dgm:t>
    </dgm:pt>
    <dgm:pt modelId="{AD992F93-7247-4905-BC81-7C814BFBC06E}" type="pres">
      <dgm:prSet presAssocID="{50E55348-E2AF-42EB-86B8-EEFC733B5BD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6A71905-E9FA-44EE-95BF-4E928A4F1F72}" type="pres">
      <dgm:prSet presAssocID="{8D616112-C122-430A-A2AE-39BB37E6E049}" presName="hierRoot1" presStyleCnt="0">
        <dgm:presLayoutVars>
          <dgm:hierBranch val="init"/>
        </dgm:presLayoutVars>
      </dgm:prSet>
      <dgm:spPr/>
    </dgm:pt>
    <dgm:pt modelId="{28862794-ADBA-4CC3-B617-7F96504C8729}" type="pres">
      <dgm:prSet presAssocID="{8D616112-C122-430A-A2AE-39BB37E6E049}" presName="rootComposite1" presStyleCnt="0"/>
      <dgm:spPr/>
    </dgm:pt>
    <dgm:pt modelId="{BF1D70C2-1F89-48D2-AE9F-9B1A6B0469EB}" type="pres">
      <dgm:prSet presAssocID="{8D616112-C122-430A-A2AE-39BB37E6E049}" presName="rootText1" presStyleLbl="node0" presStyleIdx="0" presStyleCnt="1">
        <dgm:presLayoutVars>
          <dgm:chPref val="3"/>
        </dgm:presLayoutVars>
      </dgm:prSet>
      <dgm:spPr/>
    </dgm:pt>
    <dgm:pt modelId="{0A4FB8F6-48D4-4A4C-AB03-768143BDA2EC}" type="pres">
      <dgm:prSet presAssocID="{8D616112-C122-430A-A2AE-39BB37E6E049}" presName="rootConnector1" presStyleLbl="node1" presStyleIdx="0" presStyleCnt="0"/>
      <dgm:spPr/>
    </dgm:pt>
    <dgm:pt modelId="{6EDF201A-71A7-4DFA-89CB-1010BAE513E9}" type="pres">
      <dgm:prSet presAssocID="{8D616112-C122-430A-A2AE-39BB37E6E049}" presName="hierChild2" presStyleCnt="0"/>
      <dgm:spPr/>
    </dgm:pt>
    <dgm:pt modelId="{7D3B3BFC-B0B7-4130-8376-CD5023F7184A}" type="pres">
      <dgm:prSet presAssocID="{40A90CCA-6018-4F58-A5AF-EDBDD9F72E42}" presName="Name37" presStyleLbl="parChTrans1D2" presStyleIdx="0" presStyleCnt="4"/>
      <dgm:spPr/>
    </dgm:pt>
    <dgm:pt modelId="{851F6BCE-45FC-463B-8622-E51A02C28106}" type="pres">
      <dgm:prSet presAssocID="{EFF137E4-3703-48C9-BB15-1FBBA9D69F5F}" presName="hierRoot2" presStyleCnt="0">
        <dgm:presLayoutVars>
          <dgm:hierBranch val="init"/>
        </dgm:presLayoutVars>
      </dgm:prSet>
      <dgm:spPr/>
    </dgm:pt>
    <dgm:pt modelId="{74603CA3-3057-49CA-A4AA-5612D25B66CF}" type="pres">
      <dgm:prSet presAssocID="{EFF137E4-3703-48C9-BB15-1FBBA9D69F5F}" presName="rootComposite" presStyleCnt="0"/>
      <dgm:spPr/>
    </dgm:pt>
    <dgm:pt modelId="{CDC71DD9-A29A-4017-9CD2-1C1D23627664}" type="pres">
      <dgm:prSet presAssocID="{EFF137E4-3703-48C9-BB15-1FBBA9D69F5F}" presName="rootText" presStyleLbl="node2" presStyleIdx="0" presStyleCnt="4">
        <dgm:presLayoutVars>
          <dgm:chPref val="3"/>
        </dgm:presLayoutVars>
      </dgm:prSet>
      <dgm:spPr/>
    </dgm:pt>
    <dgm:pt modelId="{3350BCB4-1CCE-46F8-B5CD-9F41EE2714E3}" type="pres">
      <dgm:prSet presAssocID="{EFF137E4-3703-48C9-BB15-1FBBA9D69F5F}" presName="rootConnector" presStyleLbl="node2" presStyleIdx="0" presStyleCnt="4"/>
      <dgm:spPr/>
    </dgm:pt>
    <dgm:pt modelId="{AFFF69EB-348A-4E64-91D6-5703042D0427}" type="pres">
      <dgm:prSet presAssocID="{EFF137E4-3703-48C9-BB15-1FBBA9D69F5F}" presName="hierChild4" presStyleCnt="0"/>
      <dgm:spPr/>
    </dgm:pt>
    <dgm:pt modelId="{5CE3FF3D-E710-43C1-AA51-4BF2970F19F2}" type="pres">
      <dgm:prSet presAssocID="{2AD13E0F-7BDE-4230-8909-20F726743200}" presName="Name37" presStyleLbl="parChTrans1D3" presStyleIdx="0" presStyleCnt="12"/>
      <dgm:spPr/>
    </dgm:pt>
    <dgm:pt modelId="{0E64C48C-AAB8-43ED-B4D9-6C7C273183D1}" type="pres">
      <dgm:prSet presAssocID="{A63E3A98-279C-41E3-A027-34F48FF2BBD2}" presName="hierRoot2" presStyleCnt="0">
        <dgm:presLayoutVars>
          <dgm:hierBranch val="init"/>
        </dgm:presLayoutVars>
      </dgm:prSet>
      <dgm:spPr/>
    </dgm:pt>
    <dgm:pt modelId="{DBE189B7-CDA3-4787-A75E-2742D8ACDC34}" type="pres">
      <dgm:prSet presAssocID="{A63E3A98-279C-41E3-A027-34F48FF2BBD2}" presName="rootComposite" presStyleCnt="0"/>
      <dgm:spPr/>
    </dgm:pt>
    <dgm:pt modelId="{D47D4718-B8FE-4405-83AE-3452C8F27F47}" type="pres">
      <dgm:prSet presAssocID="{A63E3A98-279C-41E3-A027-34F48FF2BBD2}" presName="rootText" presStyleLbl="node3" presStyleIdx="0" presStyleCnt="12">
        <dgm:presLayoutVars>
          <dgm:chPref val="3"/>
        </dgm:presLayoutVars>
      </dgm:prSet>
      <dgm:spPr/>
    </dgm:pt>
    <dgm:pt modelId="{0940593F-55CF-4D92-9B49-35AB2007893C}" type="pres">
      <dgm:prSet presAssocID="{A63E3A98-279C-41E3-A027-34F48FF2BBD2}" presName="rootConnector" presStyleLbl="node3" presStyleIdx="0" presStyleCnt="12"/>
      <dgm:spPr/>
    </dgm:pt>
    <dgm:pt modelId="{78ACEBD2-AA87-40DD-8E1F-98DC81F863AE}" type="pres">
      <dgm:prSet presAssocID="{A63E3A98-279C-41E3-A027-34F48FF2BBD2}" presName="hierChild4" presStyleCnt="0"/>
      <dgm:spPr/>
    </dgm:pt>
    <dgm:pt modelId="{E4C00FB4-CE69-4297-89ED-5F5B9968A596}" type="pres">
      <dgm:prSet presAssocID="{A63E3A98-279C-41E3-A027-34F48FF2BBD2}" presName="hierChild5" presStyleCnt="0"/>
      <dgm:spPr/>
    </dgm:pt>
    <dgm:pt modelId="{0F45CB42-772D-4559-845C-09C68B821359}" type="pres">
      <dgm:prSet presAssocID="{CBF7A467-C12D-474D-AD6B-FCC27DB8C498}" presName="Name37" presStyleLbl="parChTrans1D3" presStyleIdx="1" presStyleCnt="12"/>
      <dgm:spPr/>
    </dgm:pt>
    <dgm:pt modelId="{7020A3AC-2E91-45EF-BFC6-9F944354ABC5}" type="pres">
      <dgm:prSet presAssocID="{F829EB77-F04C-4A29-88FE-CCA172419949}" presName="hierRoot2" presStyleCnt="0">
        <dgm:presLayoutVars>
          <dgm:hierBranch val="init"/>
        </dgm:presLayoutVars>
      </dgm:prSet>
      <dgm:spPr/>
    </dgm:pt>
    <dgm:pt modelId="{9995337B-C980-47DE-9F22-08AE10555EDF}" type="pres">
      <dgm:prSet presAssocID="{F829EB77-F04C-4A29-88FE-CCA172419949}" presName="rootComposite" presStyleCnt="0"/>
      <dgm:spPr/>
    </dgm:pt>
    <dgm:pt modelId="{D7D1BD66-0E06-418D-8CD0-A703954F67B4}" type="pres">
      <dgm:prSet presAssocID="{F829EB77-F04C-4A29-88FE-CCA172419949}" presName="rootText" presStyleLbl="node3" presStyleIdx="1" presStyleCnt="12">
        <dgm:presLayoutVars>
          <dgm:chPref val="3"/>
        </dgm:presLayoutVars>
      </dgm:prSet>
      <dgm:spPr/>
    </dgm:pt>
    <dgm:pt modelId="{17772C34-FFA3-43FF-8AF1-8FC6200CE740}" type="pres">
      <dgm:prSet presAssocID="{F829EB77-F04C-4A29-88FE-CCA172419949}" presName="rootConnector" presStyleLbl="node3" presStyleIdx="1" presStyleCnt="12"/>
      <dgm:spPr/>
    </dgm:pt>
    <dgm:pt modelId="{433A4B05-8E6D-42BC-94E7-56C43B855E2E}" type="pres">
      <dgm:prSet presAssocID="{F829EB77-F04C-4A29-88FE-CCA172419949}" presName="hierChild4" presStyleCnt="0"/>
      <dgm:spPr/>
    </dgm:pt>
    <dgm:pt modelId="{C0F94F79-0D8C-465F-B823-0D91362D8ACA}" type="pres">
      <dgm:prSet presAssocID="{F829EB77-F04C-4A29-88FE-CCA172419949}" presName="hierChild5" presStyleCnt="0"/>
      <dgm:spPr/>
    </dgm:pt>
    <dgm:pt modelId="{F5FD106A-8202-4F64-A4B2-D5228EAF85BD}" type="pres">
      <dgm:prSet presAssocID="{7113DECC-92DC-4AD6-B3AD-FA9D7D5C9CFC}" presName="Name37" presStyleLbl="parChTrans1D3" presStyleIdx="2" presStyleCnt="12"/>
      <dgm:spPr/>
    </dgm:pt>
    <dgm:pt modelId="{7218FEC5-92D5-4FBB-9321-F340CFCE045C}" type="pres">
      <dgm:prSet presAssocID="{577C38D8-79BC-4CE1-8F82-0F7B9272C37A}" presName="hierRoot2" presStyleCnt="0">
        <dgm:presLayoutVars>
          <dgm:hierBranch val="init"/>
        </dgm:presLayoutVars>
      </dgm:prSet>
      <dgm:spPr/>
    </dgm:pt>
    <dgm:pt modelId="{AA79FFCA-D410-4477-AAB2-C21DF6DEE137}" type="pres">
      <dgm:prSet presAssocID="{577C38D8-79BC-4CE1-8F82-0F7B9272C37A}" presName="rootComposite" presStyleCnt="0"/>
      <dgm:spPr/>
    </dgm:pt>
    <dgm:pt modelId="{470D1D48-4E13-4D34-AAC9-F8C5DB131106}" type="pres">
      <dgm:prSet presAssocID="{577C38D8-79BC-4CE1-8F82-0F7B9272C37A}" presName="rootText" presStyleLbl="node3" presStyleIdx="2" presStyleCnt="12">
        <dgm:presLayoutVars>
          <dgm:chPref val="3"/>
        </dgm:presLayoutVars>
      </dgm:prSet>
      <dgm:spPr/>
    </dgm:pt>
    <dgm:pt modelId="{ABED651A-117F-4CB7-A314-7DAE741BE884}" type="pres">
      <dgm:prSet presAssocID="{577C38D8-79BC-4CE1-8F82-0F7B9272C37A}" presName="rootConnector" presStyleLbl="node3" presStyleIdx="2" presStyleCnt="12"/>
      <dgm:spPr/>
    </dgm:pt>
    <dgm:pt modelId="{830254B8-E45F-4817-9781-9CFC4554D3F2}" type="pres">
      <dgm:prSet presAssocID="{577C38D8-79BC-4CE1-8F82-0F7B9272C37A}" presName="hierChild4" presStyleCnt="0"/>
      <dgm:spPr/>
    </dgm:pt>
    <dgm:pt modelId="{9DC0579C-FFF4-43CD-8710-45595AAD0A01}" type="pres">
      <dgm:prSet presAssocID="{577C38D8-79BC-4CE1-8F82-0F7B9272C37A}" presName="hierChild5" presStyleCnt="0"/>
      <dgm:spPr/>
    </dgm:pt>
    <dgm:pt modelId="{4485D7A2-DD96-4CED-AC61-62BA68B462B4}" type="pres">
      <dgm:prSet presAssocID="{015CF4E2-16A5-43E2-BC2B-6F241822E558}" presName="Name37" presStyleLbl="parChTrans1D3" presStyleIdx="3" presStyleCnt="12"/>
      <dgm:spPr/>
    </dgm:pt>
    <dgm:pt modelId="{57D9D9A3-ED9F-47A3-8D8B-AE0E5259FF77}" type="pres">
      <dgm:prSet presAssocID="{33FBD1FF-C737-406E-8EC1-58744D13340B}" presName="hierRoot2" presStyleCnt="0">
        <dgm:presLayoutVars>
          <dgm:hierBranch val="init"/>
        </dgm:presLayoutVars>
      </dgm:prSet>
      <dgm:spPr/>
    </dgm:pt>
    <dgm:pt modelId="{1DFBD0E6-415D-4C29-A18C-FE3FFA582C53}" type="pres">
      <dgm:prSet presAssocID="{33FBD1FF-C737-406E-8EC1-58744D13340B}" presName="rootComposite" presStyleCnt="0"/>
      <dgm:spPr/>
    </dgm:pt>
    <dgm:pt modelId="{2BB8AC99-B32B-4CB3-8212-5863095D6683}" type="pres">
      <dgm:prSet presAssocID="{33FBD1FF-C737-406E-8EC1-58744D13340B}" presName="rootText" presStyleLbl="node3" presStyleIdx="3" presStyleCnt="12">
        <dgm:presLayoutVars>
          <dgm:chPref val="3"/>
        </dgm:presLayoutVars>
      </dgm:prSet>
      <dgm:spPr/>
    </dgm:pt>
    <dgm:pt modelId="{E9B0B4F0-5FE4-4A6B-BD58-3995202AAA37}" type="pres">
      <dgm:prSet presAssocID="{33FBD1FF-C737-406E-8EC1-58744D13340B}" presName="rootConnector" presStyleLbl="node3" presStyleIdx="3" presStyleCnt="12"/>
      <dgm:spPr/>
    </dgm:pt>
    <dgm:pt modelId="{57431DA8-55BC-4652-BC23-380C763AEED4}" type="pres">
      <dgm:prSet presAssocID="{33FBD1FF-C737-406E-8EC1-58744D13340B}" presName="hierChild4" presStyleCnt="0"/>
      <dgm:spPr/>
    </dgm:pt>
    <dgm:pt modelId="{EADFB8ED-54C1-4EAB-BE31-4A8FFDA9B42B}" type="pres">
      <dgm:prSet presAssocID="{33FBD1FF-C737-406E-8EC1-58744D13340B}" presName="hierChild5" presStyleCnt="0"/>
      <dgm:spPr/>
    </dgm:pt>
    <dgm:pt modelId="{543100EA-DD77-4C0A-836F-8594CABB151A}" type="pres">
      <dgm:prSet presAssocID="{64149CCE-DDC1-484E-8B8B-7DDB461612F5}" presName="Name37" presStyleLbl="parChTrans1D3" presStyleIdx="4" presStyleCnt="12"/>
      <dgm:spPr/>
    </dgm:pt>
    <dgm:pt modelId="{63C8F866-900C-4CF1-BAAD-6E50F07548DC}" type="pres">
      <dgm:prSet presAssocID="{C10DD57A-9994-4A3D-9FEE-A55A90188F7D}" presName="hierRoot2" presStyleCnt="0">
        <dgm:presLayoutVars>
          <dgm:hierBranch val="init"/>
        </dgm:presLayoutVars>
      </dgm:prSet>
      <dgm:spPr/>
    </dgm:pt>
    <dgm:pt modelId="{0F32E8A8-78F2-41E4-9110-8B04261F8C44}" type="pres">
      <dgm:prSet presAssocID="{C10DD57A-9994-4A3D-9FEE-A55A90188F7D}" presName="rootComposite" presStyleCnt="0"/>
      <dgm:spPr/>
    </dgm:pt>
    <dgm:pt modelId="{70F0FE90-8334-4E3A-AC36-FB67136299D3}" type="pres">
      <dgm:prSet presAssocID="{C10DD57A-9994-4A3D-9FEE-A55A90188F7D}" presName="rootText" presStyleLbl="node3" presStyleIdx="4" presStyleCnt="12">
        <dgm:presLayoutVars>
          <dgm:chPref val="3"/>
        </dgm:presLayoutVars>
      </dgm:prSet>
      <dgm:spPr/>
    </dgm:pt>
    <dgm:pt modelId="{A3514132-5E66-41EF-8AD1-2B546276813F}" type="pres">
      <dgm:prSet presAssocID="{C10DD57A-9994-4A3D-9FEE-A55A90188F7D}" presName="rootConnector" presStyleLbl="node3" presStyleIdx="4" presStyleCnt="12"/>
      <dgm:spPr/>
    </dgm:pt>
    <dgm:pt modelId="{37077D4D-F125-498A-9045-751FF3D3D5CD}" type="pres">
      <dgm:prSet presAssocID="{C10DD57A-9994-4A3D-9FEE-A55A90188F7D}" presName="hierChild4" presStyleCnt="0"/>
      <dgm:spPr/>
    </dgm:pt>
    <dgm:pt modelId="{6848E923-EC1E-47B1-B393-7722347FE491}" type="pres">
      <dgm:prSet presAssocID="{C10DD57A-9994-4A3D-9FEE-A55A90188F7D}" presName="hierChild5" presStyleCnt="0"/>
      <dgm:spPr/>
    </dgm:pt>
    <dgm:pt modelId="{8963CF57-6F6D-4C62-B211-A28C236C0477}" type="pres">
      <dgm:prSet presAssocID="{BE93A4DD-8964-4E14-AA2C-05EB6FBA152C}" presName="Name37" presStyleLbl="parChTrans1D3" presStyleIdx="5" presStyleCnt="12"/>
      <dgm:spPr/>
    </dgm:pt>
    <dgm:pt modelId="{ACFF6F1D-8956-46FA-A339-21B708784E61}" type="pres">
      <dgm:prSet presAssocID="{0676F9FE-D5A8-47D2-AD75-DC99B8233AE3}" presName="hierRoot2" presStyleCnt="0">
        <dgm:presLayoutVars>
          <dgm:hierBranch val="init"/>
        </dgm:presLayoutVars>
      </dgm:prSet>
      <dgm:spPr/>
    </dgm:pt>
    <dgm:pt modelId="{3CB3836D-9A79-4530-8DA0-10C203CF2E3C}" type="pres">
      <dgm:prSet presAssocID="{0676F9FE-D5A8-47D2-AD75-DC99B8233AE3}" presName="rootComposite" presStyleCnt="0"/>
      <dgm:spPr/>
    </dgm:pt>
    <dgm:pt modelId="{DC71B534-E4E1-4CC3-8419-C2A9760D866A}" type="pres">
      <dgm:prSet presAssocID="{0676F9FE-D5A8-47D2-AD75-DC99B8233AE3}" presName="rootText" presStyleLbl="node3" presStyleIdx="5" presStyleCnt="12">
        <dgm:presLayoutVars>
          <dgm:chPref val="3"/>
        </dgm:presLayoutVars>
      </dgm:prSet>
      <dgm:spPr/>
    </dgm:pt>
    <dgm:pt modelId="{DDF9CA72-A841-48FF-924E-ACD125BBEBDF}" type="pres">
      <dgm:prSet presAssocID="{0676F9FE-D5A8-47D2-AD75-DC99B8233AE3}" presName="rootConnector" presStyleLbl="node3" presStyleIdx="5" presStyleCnt="12"/>
      <dgm:spPr/>
    </dgm:pt>
    <dgm:pt modelId="{1E8DAE25-900E-4F8F-ABB3-AA34D629FC2C}" type="pres">
      <dgm:prSet presAssocID="{0676F9FE-D5A8-47D2-AD75-DC99B8233AE3}" presName="hierChild4" presStyleCnt="0"/>
      <dgm:spPr/>
    </dgm:pt>
    <dgm:pt modelId="{645B28A5-B624-4B64-B514-A7AE876CCF70}" type="pres">
      <dgm:prSet presAssocID="{0676F9FE-D5A8-47D2-AD75-DC99B8233AE3}" presName="hierChild5" presStyleCnt="0"/>
      <dgm:spPr/>
    </dgm:pt>
    <dgm:pt modelId="{5CAA5ABB-8F7F-420C-A706-9734FB8F1699}" type="pres">
      <dgm:prSet presAssocID="{D82DA51A-53EC-4944-A30D-23D630A61394}" presName="Name37" presStyleLbl="parChTrans1D3" presStyleIdx="6" presStyleCnt="12"/>
      <dgm:spPr/>
    </dgm:pt>
    <dgm:pt modelId="{0B31338D-C0D0-4B71-8DA6-F8BC526671A8}" type="pres">
      <dgm:prSet presAssocID="{43705BB5-EAD9-4C68-A9C5-8B0EDA7685D6}" presName="hierRoot2" presStyleCnt="0">
        <dgm:presLayoutVars>
          <dgm:hierBranch val="init"/>
        </dgm:presLayoutVars>
      </dgm:prSet>
      <dgm:spPr/>
    </dgm:pt>
    <dgm:pt modelId="{BEC76558-AB4B-4220-8D78-D0325A46C072}" type="pres">
      <dgm:prSet presAssocID="{43705BB5-EAD9-4C68-A9C5-8B0EDA7685D6}" presName="rootComposite" presStyleCnt="0"/>
      <dgm:spPr/>
    </dgm:pt>
    <dgm:pt modelId="{84D25CBB-2999-4713-B3DE-607D9F57F5DC}" type="pres">
      <dgm:prSet presAssocID="{43705BB5-EAD9-4C68-A9C5-8B0EDA7685D6}" presName="rootText" presStyleLbl="node3" presStyleIdx="6" presStyleCnt="12">
        <dgm:presLayoutVars>
          <dgm:chPref val="3"/>
        </dgm:presLayoutVars>
      </dgm:prSet>
      <dgm:spPr/>
    </dgm:pt>
    <dgm:pt modelId="{F649672A-DCF8-46DC-AC07-A8B99D3722D7}" type="pres">
      <dgm:prSet presAssocID="{43705BB5-EAD9-4C68-A9C5-8B0EDA7685D6}" presName="rootConnector" presStyleLbl="node3" presStyleIdx="6" presStyleCnt="12"/>
      <dgm:spPr/>
    </dgm:pt>
    <dgm:pt modelId="{E6825F44-B9EE-4D86-A370-46191ACB03A0}" type="pres">
      <dgm:prSet presAssocID="{43705BB5-EAD9-4C68-A9C5-8B0EDA7685D6}" presName="hierChild4" presStyleCnt="0"/>
      <dgm:spPr/>
    </dgm:pt>
    <dgm:pt modelId="{604D2FA1-746C-4AAB-93EE-699D05602170}" type="pres">
      <dgm:prSet presAssocID="{43705BB5-EAD9-4C68-A9C5-8B0EDA7685D6}" presName="hierChild5" presStyleCnt="0"/>
      <dgm:spPr/>
    </dgm:pt>
    <dgm:pt modelId="{5AF584F0-3514-4181-BE85-75E6FB786647}" type="pres">
      <dgm:prSet presAssocID="{EFF137E4-3703-48C9-BB15-1FBBA9D69F5F}" presName="hierChild5" presStyleCnt="0"/>
      <dgm:spPr/>
    </dgm:pt>
    <dgm:pt modelId="{F189348C-BA5E-4ED4-B004-57DD810EEE0C}" type="pres">
      <dgm:prSet presAssocID="{E87D89C3-9A32-424A-B1A6-CEE5CF506453}" presName="Name37" presStyleLbl="parChTrans1D2" presStyleIdx="1" presStyleCnt="4"/>
      <dgm:spPr/>
    </dgm:pt>
    <dgm:pt modelId="{1F23B457-C1B6-421D-AEB5-86DC9868CAF0}" type="pres">
      <dgm:prSet presAssocID="{FF0FBD34-41FA-49D8-B93B-8227680E1E34}" presName="hierRoot2" presStyleCnt="0">
        <dgm:presLayoutVars>
          <dgm:hierBranch val="init"/>
        </dgm:presLayoutVars>
      </dgm:prSet>
      <dgm:spPr/>
    </dgm:pt>
    <dgm:pt modelId="{59E538C8-82F8-4030-8484-A54B91A84ABA}" type="pres">
      <dgm:prSet presAssocID="{FF0FBD34-41FA-49D8-B93B-8227680E1E34}" presName="rootComposite" presStyleCnt="0"/>
      <dgm:spPr/>
    </dgm:pt>
    <dgm:pt modelId="{07049842-B689-4DEF-A8CD-418C71A1BCCB}" type="pres">
      <dgm:prSet presAssocID="{FF0FBD34-41FA-49D8-B93B-8227680E1E34}" presName="rootText" presStyleLbl="node2" presStyleIdx="1" presStyleCnt="4">
        <dgm:presLayoutVars>
          <dgm:chPref val="3"/>
        </dgm:presLayoutVars>
      </dgm:prSet>
      <dgm:spPr/>
    </dgm:pt>
    <dgm:pt modelId="{F762876A-FDD9-420F-B925-1DE5E43890D9}" type="pres">
      <dgm:prSet presAssocID="{FF0FBD34-41FA-49D8-B93B-8227680E1E34}" presName="rootConnector" presStyleLbl="node2" presStyleIdx="1" presStyleCnt="4"/>
      <dgm:spPr/>
    </dgm:pt>
    <dgm:pt modelId="{3C696484-E9F5-4C19-817E-4653FBB1C82F}" type="pres">
      <dgm:prSet presAssocID="{FF0FBD34-41FA-49D8-B93B-8227680E1E34}" presName="hierChild4" presStyleCnt="0"/>
      <dgm:spPr/>
    </dgm:pt>
    <dgm:pt modelId="{A1E60EFF-F4BD-4D6D-933A-56CA2A37196A}" type="pres">
      <dgm:prSet presAssocID="{3B9D98E1-71F3-46CA-9CC1-B513BE93F99E}" presName="Name37" presStyleLbl="parChTrans1D3" presStyleIdx="7" presStyleCnt="12"/>
      <dgm:spPr/>
    </dgm:pt>
    <dgm:pt modelId="{7B938B87-45E2-4E8C-BC3C-9A974F5BEBDE}" type="pres">
      <dgm:prSet presAssocID="{2BBD9EBF-73FD-4F9A-AABC-2731D00B5128}" presName="hierRoot2" presStyleCnt="0">
        <dgm:presLayoutVars>
          <dgm:hierBranch val="init"/>
        </dgm:presLayoutVars>
      </dgm:prSet>
      <dgm:spPr/>
    </dgm:pt>
    <dgm:pt modelId="{94488CD7-1E98-48C0-BC59-D5AC10A43BE0}" type="pres">
      <dgm:prSet presAssocID="{2BBD9EBF-73FD-4F9A-AABC-2731D00B5128}" presName="rootComposite" presStyleCnt="0"/>
      <dgm:spPr/>
    </dgm:pt>
    <dgm:pt modelId="{C25265BB-2123-4D25-90DA-05AFD91271B0}" type="pres">
      <dgm:prSet presAssocID="{2BBD9EBF-73FD-4F9A-AABC-2731D00B5128}" presName="rootText" presStyleLbl="node3" presStyleIdx="7" presStyleCnt="12">
        <dgm:presLayoutVars>
          <dgm:chPref val="3"/>
        </dgm:presLayoutVars>
      </dgm:prSet>
      <dgm:spPr/>
    </dgm:pt>
    <dgm:pt modelId="{4A29AF8F-C0F8-416F-955E-74103E789D3D}" type="pres">
      <dgm:prSet presAssocID="{2BBD9EBF-73FD-4F9A-AABC-2731D00B5128}" presName="rootConnector" presStyleLbl="node3" presStyleIdx="7" presStyleCnt="12"/>
      <dgm:spPr/>
    </dgm:pt>
    <dgm:pt modelId="{9BED59C7-DCD2-4594-9F70-D6166F14E770}" type="pres">
      <dgm:prSet presAssocID="{2BBD9EBF-73FD-4F9A-AABC-2731D00B5128}" presName="hierChild4" presStyleCnt="0"/>
      <dgm:spPr/>
    </dgm:pt>
    <dgm:pt modelId="{ACA63554-1E3B-4455-BA81-B97198E34D68}" type="pres">
      <dgm:prSet presAssocID="{2BBD9EBF-73FD-4F9A-AABC-2731D00B5128}" presName="hierChild5" presStyleCnt="0"/>
      <dgm:spPr/>
    </dgm:pt>
    <dgm:pt modelId="{9116DE35-E8BD-4B45-9931-BB03716CC3F2}" type="pres">
      <dgm:prSet presAssocID="{7A9666D4-E02A-4098-9253-69C1C3FF4F8D}" presName="Name37" presStyleLbl="parChTrans1D3" presStyleIdx="8" presStyleCnt="12"/>
      <dgm:spPr/>
    </dgm:pt>
    <dgm:pt modelId="{395E1274-B783-4714-A504-97E253C0CCF6}" type="pres">
      <dgm:prSet presAssocID="{231B9C76-13BE-4E24-A9CE-F019D88DAF0B}" presName="hierRoot2" presStyleCnt="0">
        <dgm:presLayoutVars>
          <dgm:hierBranch val="init"/>
        </dgm:presLayoutVars>
      </dgm:prSet>
      <dgm:spPr/>
    </dgm:pt>
    <dgm:pt modelId="{83DC11DB-9BAE-48A1-B856-E977FF2C6CF6}" type="pres">
      <dgm:prSet presAssocID="{231B9C76-13BE-4E24-A9CE-F019D88DAF0B}" presName="rootComposite" presStyleCnt="0"/>
      <dgm:spPr/>
    </dgm:pt>
    <dgm:pt modelId="{93C6BA54-96D8-43B6-8969-A5FE0696B4B9}" type="pres">
      <dgm:prSet presAssocID="{231B9C76-13BE-4E24-A9CE-F019D88DAF0B}" presName="rootText" presStyleLbl="node3" presStyleIdx="8" presStyleCnt="12">
        <dgm:presLayoutVars>
          <dgm:chPref val="3"/>
        </dgm:presLayoutVars>
      </dgm:prSet>
      <dgm:spPr/>
    </dgm:pt>
    <dgm:pt modelId="{C0FC8B5D-41E1-4409-BFA1-CFD655BB77EF}" type="pres">
      <dgm:prSet presAssocID="{231B9C76-13BE-4E24-A9CE-F019D88DAF0B}" presName="rootConnector" presStyleLbl="node3" presStyleIdx="8" presStyleCnt="12"/>
      <dgm:spPr/>
    </dgm:pt>
    <dgm:pt modelId="{A7B309D4-6161-447C-BAF5-5B9385732DE8}" type="pres">
      <dgm:prSet presAssocID="{231B9C76-13BE-4E24-A9CE-F019D88DAF0B}" presName="hierChild4" presStyleCnt="0"/>
      <dgm:spPr/>
    </dgm:pt>
    <dgm:pt modelId="{E188576A-6610-479E-9CA8-15D09C7B3233}" type="pres">
      <dgm:prSet presAssocID="{231B9C76-13BE-4E24-A9CE-F019D88DAF0B}" presName="hierChild5" presStyleCnt="0"/>
      <dgm:spPr/>
    </dgm:pt>
    <dgm:pt modelId="{D5FF44C1-4B05-4DB5-A0A8-5B4E2DBEC040}" type="pres">
      <dgm:prSet presAssocID="{B001D6E5-B74D-4658-BD7B-1A4EA40BC70E}" presName="Name37" presStyleLbl="parChTrans1D3" presStyleIdx="9" presStyleCnt="12"/>
      <dgm:spPr/>
    </dgm:pt>
    <dgm:pt modelId="{7969D7E3-E7C2-4C6D-9ABA-07279638C106}" type="pres">
      <dgm:prSet presAssocID="{0D28C74F-96AF-4DED-B65D-0CA60253A8CB}" presName="hierRoot2" presStyleCnt="0">
        <dgm:presLayoutVars>
          <dgm:hierBranch val="init"/>
        </dgm:presLayoutVars>
      </dgm:prSet>
      <dgm:spPr/>
    </dgm:pt>
    <dgm:pt modelId="{44C3354C-9EEC-4BDF-B6BD-578D63399A6F}" type="pres">
      <dgm:prSet presAssocID="{0D28C74F-96AF-4DED-B65D-0CA60253A8CB}" presName="rootComposite" presStyleCnt="0"/>
      <dgm:spPr/>
    </dgm:pt>
    <dgm:pt modelId="{5B89A048-C309-4ECB-A306-3BD0B6A4C6CF}" type="pres">
      <dgm:prSet presAssocID="{0D28C74F-96AF-4DED-B65D-0CA60253A8CB}" presName="rootText" presStyleLbl="node3" presStyleIdx="9" presStyleCnt="12">
        <dgm:presLayoutVars>
          <dgm:chPref val="3"/>
        </dgm:presLayoutVars>
      </dgm:prSet>
      <dgm:spPr/>
    </dgm:pt>
    <dgm:pt modelId="{C97DA97F-1D89-4461-8F9D-875CBE08FD09}" type="pres">
      <dgm:prSet presAssocID="{0D28C74F-96AF-4DED-B65D-0CA60253A8CB}" presName="rootConnector" presStyleLbl="node3" presStyleIdx="9" presStyleCnt="12"/>
      <dgm:spPr/>
    </dgm:pt>
    <dgm:pt modelId="{F83BA90A-8B72-45FF-9848-8D621150518D}" type="pres">
      <dgm:prSet presAssocID="{0D28C74F-96AF-4DED-B65D-0CA60253A8CB}" presName="hierChild4" presStyleCnt="0"/>
      <dgm:spPr/>
    </dgm:pt>
    <dgm:pt modelId="{CEC2B7C6-518D-42F5-AEC9-151F5083FBA2}" type="pres">
      <dgm:prSet presAssocID="{0D28C74F-96AF-4DED-B65D-0CA60253A8CB}" presName="hierChild5" presStyleCnt="0"/>
      <dgm:spPr/>
    </dgm:pt>
    <dgm:pt modelId="{CFDB0953-29E7-43DF-9DEF-A3E8AF46D784}" type="pres">
      <dgm:prSet presAssocID="{FF0FBD34-41FA-49D8-B93B-8227680E1E34}" presName="hierChild5" presStyleCnt="0"/>
      <dgm:spPr/>
    </dgm:pt>
    <dgm:pt modelId="{214E562B-16E7-4B03-AD81-79E5621E4353}" type="pres">
      <dgm:prSet presAssocID="{333F36A8-4FB7-45F1-9FE3-ABEE9E6083B3}" presName="Name37" presStyleLbl="parChTrans1D2" presStyleIdx="2" presStyleCnt="4"/>
      <dgm:spPr/>
    </dgm:pt>
    <dgm:pt modelId="{D3ABE0B0-321F-409C-AECA-7CA47F1405AD}" type="pres">
      <dgm:prSet presAssocID="{8CFC48F2-D477-47DE-82F3-563456551DF9}" presName="hierRoot2" presStyleCnt="0">
        <dgm:presLayoutVars>
          <dgm:hierBranch val="init"/>
        </dgm:presLayoutVars>
      </dgm:prSet>
      <dgm:spPr/>
    </dgm:pt>
    <dgm:pt modelId="{D3D9A830-FD8A-410F-98B6-DD65DA44368C}" type="pres">
      <dgm:prSet presAssocID="{8CFC48F2-D477-47DE-82F3-563456551DF9}" presName="rootComposite" presStyleCnt="0"/>
      <dgm:spPr/>
    </dgm:pt>
    <dgm:pt modelId="{E24F4E6C-EFB1-4642-ACBB-6A5792258880}" type="pres">
      <dgm:prSet presAssocID="{8CFC48F2-D477-47DE-82F3-563456551DF9}" presName="rootText" presStyleLbl="node2" presStyleIdx="2" presStyleCnt="4">
        <dgm:presLayoutVars>
          <dgm:chPref val="3"/>
        </dgm:presLayoutVars>
      </dgm:prSet>
      <dgm:spPr/>
    </dgm:pt>
    <dgm:pt modelId="{4DCC3C52-973D-4270-8999-6F3C128EC034}" type="pres">
      <dgm:prSet presAssocID="{8CFC48F2-D477-47DE-82F3-563456551DF9}" presName="rootConnector" presStyleLbl="node2" presStyleIdx="2" presStyleCnt="4"/>
      <dgm:spPr/>
    </dgm:pt>
    <dgm:pt modelId="{EE6A2303-4FBD-48EF-8056-304DD2A996B5}" type="pres">
      <dgm:prSet presAssocID="{8CFC48F2-D477-47DE-82F3-563456551DF9}" presName="hierChild4" presStyleCnt="0"/>
      <dgm:spPr/>
    </dgm:pt>
    <dgm:pt modelId="{64897DF4-D66E-40F0-B89B-8E977F0E597F}" type="pres">
      <dgm:prSet presAssocID="{92891BC3-37F2-46CE-BDB3-B3EA666F94AB}" presName="Name37" presStyleLbl="parChTrans1D3" presStyleIdx="10" presStyleCnt="12"/>
      <dgm:spPr/>
    </dgm:pt>
    <dgm:pt modelId="{D53593AF-6A36-4141-B84C-AE96F32E0A21}" type="pres">
      <dgm:prSet presAssocID="{3C086A98-695D-49C1-96A7-0B5AE75767E9}" presName="hierRoot2" presStyleCnt="0">
        <dgm:presLayoutVars>
          <dgm:hierBranch val="init"/>
        </dgm:presLayoutVars>
      </dgm:prSet>
      <dgm:spPr/>
    </dgm:pt>
    <dgm:pt modelId="{21D84906-83E1-4A44-A378-55F8D61021EF}" type="pres">
      <dgm:prSet presAssocID="{3C086A98-695D-49C1-96A7-0B5AE75767E9}" presName="rootComposite" presStyleCnt="0"/>
      <dgm:spPr/>
    </dgm:pt>
    <dgm:pt modelId="{16CEE6C0-AEC7-489B-B703-C392F226E2C7}" type="pres">
      <dgm:prSet presAssocID="{3C086A98-695D-49C1-96A7-0B5AE75767E9}" presName="rootText" presStyleLbl="node3" presStyleIdx="10" presStyleCnt="12">
        <dgm:presLayoutVars>
          <dgm:chPref val="3"/>
        </dgm:presLayoutVars>
      </dgm:prSet>
      <dgm:spPr/>
    </dgm:pt>
    <dgm:pt modelId="{0B40EB73-B10A-432E-87A8-E5D3577493E1}" type="pres">
      <dgm:prSet presAssocID="{3C086A98-695D-49C1-96A7-0B5AE75767E9}" presName="rootConnector" presStyleLbl="node3" presStyleIdx="10" presStyleCnt="12"/>
      <dgm:spPr/>
    </dgm:pt>
    <dgm:pt modelId="{E74FB5BA-051E-4CCB-9547-6B5AAABC4227}" type="pres">
      <dgm:prSet presAssocID="{3C086A98-695D-49C1-96A7-0B5AE75767E9}" presName="hierChild4" presStyleCnt="0"/>
      <dgm:spPr/>
    </dgm:pt>
    <dgm:pt modelId="{3E73AA1F-40AE-4058-ACDC-2ADD0B9EF09F}" type="pres">
      <dgm:prSet presAssocID="{3C086A98-695D-49C1-96A7-0B5AE75767E9}" presName="hierChild5" presStyleCnt="0"/>
      <dgm:spPr/>
    </dgm:pt>
    <dgm:pt modelId="{7A56100B-85BA-40E0-BA54-320B892F32A0}" type="pres">
      <dgm:prSet presAssocID="{615385F8-C199-46C4-B364-9F143AFC012C}" presName="Name37" presStyleLbl="parChTrans1D3" presStyleIdx="11" presStyleCnt="12"/>
      <dgm:spPr/>
    </dgm:pt>
    <dgm:pt modelId="{D662505F-7084-4117-88E2-CD71B2A45091}" type="pres">
      <dgm:prSet presAssocID="{5E172DE1-8282-472E-A788-DE19F0CDE7FF}" presName="hierRoot2" presStyleCnt="0">
        <dgm:presLayoutVars>
          <dgm:hierBranch val="init"/>
        </dgm:presLayoutVars>
      </dgm:prSet>
      <dgm:spPr/>
    </dgm:pt>
    <dgm:pt modelId="{D1051A6A-9DF2-4BF9-B4C8-82DB054EB2B4}" type="pres">
      <dgm:prSet presAssocID="{5E172DE1-8282-472E-A788-DE19F0CDE7FF}" presName="rootComposite" presStyleCnt="0"/>
      <dgm:spPr/>
    </dgm:pt>
    <dgm:pt modelId="{42833D2C-362E-4BD7-9B36-17FA885DBD88}" type="pres">
      <dgm:prSet presAssocID="{5E172DE1-8282-472E-A788-DE19F0CDE7FF}" presName="rootText" presStyleLbl="node3" presStyleIdx="11" presStyleCnt="12">
        <dgm:presLayoutVars>
          <dgm:chPref val="3"/>
        </dgm:presLayoutVars>
      </dgm:prSet>
      <dgm:spPr/>
    </dgm:pt>
    <dgm:pt modelId="{F1D7C5ED-134E-49A5-BDB6-BDAA70790D15}" type="pres">
      <dgm:prSet presAssocID="{5E172DE1-8282-472E-A788-DE19F0CDE7FF}" presName="rootConnector" presStyleLbl="node3" presStyleIdx="11" presStyleCnt="12"/>
      <dgm:spPr/>
    </dgm:pt>
    <dgm:pt modelId="{404A3C69-A72C-4656-AEA9-14DFE5EB3D87}" type="pres">
      <dgm:prSet presAssocID="{5E172DE1-8282-472E-A788-DE19F0CDE7FF}" presName="hierChild4" presStyleCnt="0"/>
      <dgm:spPr/>
    </dgm:pt>
    <dgm:pt modelId="{63107D80-0E8A-4F03-B1FB-F71EF1D8F78E}" type="pres">
      <dgm:prSet presAssocID="{5E172DE1-8282-472E-A788-DE19F0CDE7FF}" presName="hierChild5" presStyleCnt="0"/>
      <dgm:spPr/>
    </dgm:pt>
    <dgm:pt modelId="{D64CC9F6-5979-49F7-B4C3-CF2D3519915F}" type="pres">
      <dgm:prSet presAssocID="{8CFC48F2-D477-47DE-82F3-563456551DF9}" presName="hierChild5" presStyleCnt="0"/>
      <dgm:spPr/>
    </dgm:pt>
    <dgm:pt modelId="{139AC434-A0BC-4DFF-8A3C-56A632F89015}" type="pres">
      <dgm:prSet presAssocID="{BBCFCD51-D527-475C-8EF6-46880F72FDF4}" presName="Name37" presStyleLbl="parChTrans1D2" presStyleIdx="3" presStyleCnt="4"/>
      <dgm:spPr/>
    </dgm:pt>
    <dgm:pt modelId="{E30F020C-977D-4BAC-900F-DAE8B8ECA63D}" type="pres">
      <dgm:prSet presAssocID="{2A4AEC8B-B31E-435A-BCD5-98CB4FE9FF1D}" presName="hierRoot2" presStyleCnt="0">
        <dgm:presLayoutVars>
          <dgm:hierBranch val="init"/>
        </dgm:presLayoutVars>
      </dgm:prSet>
      <dgm:spPr/>
    </dgm:pt>
    <dgm:pt modelId="{391D0CE6-F666-4F9E-82C1-95C55E34524B}" type="pres">
      <dgm:prSet presAssocID="{2A4AEC8B-B31E-435A-BCD5-98CB4FE9FF1D}" presName="rootComposite" presStyleCnt="0"/>
      <dgm:spPr/>
    </dgm:pt>
    <dgm:pt modelId="{84937BD1-8263-4AB1-B434-DC05897C08C4}" type="pres">
      <dgm:prSet presAssocID="{2A4AEC8B-B31E-435A-BCD5-98CB4FE9FF1D}" presName="rootText" presStyleLbl="node2" presStyleIdx="3" presStyleCnt="4" custLinFactNeighborX="2026">
        <dgm:presLayoutVars>
          <dgm:chPref val="3"/>
        </dgm:presLayoutVars>
      </dgm:prSet>
      <dgm:spPr/>
    </dgm:pt>
    <dgm:pt modelId="{A47547BE-8D3B-473F-8F8F-63AA19D02022}" type="pres">
      <dgm:prSet presAssocID="{2A4AEC8B-B31E-435A-BCD5-98CB4FE9FF1D}" presName="rootConnector" presStyleLbl="node2" presStyleIdx="3" presStyleCnt="4"/>
      <dgm:spPr/>
    </dgm:pt>
    <dgm:pt modelId="{5374B7AA-6542-481C-97EB-D519C0F88F27}" type="pres">
      <dgm:prSet presAssocID="{2A4AEC8B-B31E-435A-BCD5-98CB4FE9FF1D}" presName="hierChild4" presStyleCnt="0"/>
      <dgm:spPr/>
    </dgm:pt>
    <dgm:pt modelId="{83C0DA95-A917-430A-B959-C304546FA65E}" type="pres">
      <dgm:prSet presAssocID="{2A4AEC8B-B31E-435A-BCD5-98CB4FE9FF1D}" presName="hierChild5" presStyleCnt="0"/>
      <dgm:spPr/>
    </dgm:pt>
    <dgm:pt modelId="{D9A85676-EB29-4ADC-94A0-B94C9DEA7625}" type="pres">
      <dgm:prSet presAssocID="{8D616112-C122-430A-A2AE-39BB37E6E049}" presName="hierChild3" presStyleCnt="0"/>
      <dgm:spPr/>
    </dgm:pt>
  </dgm:ptLst>
  <dgm:cxnLst>
    <dgm:cxn modelId="{27CD0000-2598-4129-B8A0-A0EB0E944A52}" srcId="{EFF137E4-3703-48C9-BB15-1FBBA9D69F5F}" destId="{F829EB77-F04C-4A29-88FE-CCA172419949}" srcOrd="1" destOrd="0" parTransId="{CBF7A467-C12D-474D-AD6B-FCC27DB8C498}" sibTransId="{31072D7C-C612-41CD-9705-380ECB9C40DB}"/>
    <dgm:cxn modelId="{641F4100-D215-4D4C-A8FF-54FC12B1E1FC}" type="presOf" srcId="{577C38D8-79BC-4CE1-8F82-0F7B9272C37A}" destId="{470D1D48-4E13-4D34-AAC9-F8C5DB131106}" srcOrd="0" destOrd="0" presId="urn:microsoft.com/office/officeart/2005/8/layout/orgChart1"/>
    <dgm:cxn modelId="{B0EDBB00-B79F-425F-9B1A-E79CB11A0AB5}" srcId="{FF0FBD34-41FA-49D8-B93B-8227680E1E34}" destId="{0D28C74F-96AF-4DED-B65D-0CA60253A8CB}" srcOrd="2" destOrd="0" parTransId="{B001D6E5-B74D-4658-BD7B-1A4EA40BC70E}" sibTransId="{398B7289-64E8-4F6C-9EB6-54CEE0D9DCB2}"/>
    <dgm:cxn modelId="{868E250A-5EC8-41EA-994F-8419E99951A4}" type="presOf" srcId="{E87D89C3-9A32-424A-B1A6-CEE5CF506453}" destId="{F189348C-BA5E-4ED4-B004-57DD810EEE0C}" srcOrd="0" destOrd="0" presId="urn:microsoft.com/office/officeart/2005/8/layout/orgChart1"/>
    <dgm:cxn modelId="{C645C810-6CAF-4F22-BDF0-CB7A0F4A5E0F}" type="presOf" srcId="{FF0FBD34-41FA-49D8-B93B-8227680E1E34}" destId="{F762876A-FDD9-420F-B925-1DE5E43890D9}" srcOrd="1" destOrd="0" presId="urn:microsoft.com/office/officeart/2005/8/layout/orgChart1"/>
    <dgm:cxn modelId="{42C16412-A5AF-4BB0-80A6-7D1730A8393C}" srcId="{EFF137E4-3703-48C9-BB15-1FBBA9D69F5F}" destId="{C10DD57A-9994-4A3D-9FEE-A55A90188F7D}" srcOrd="4" destOrd="0" parTransId="{64149CCE-DDC1-484E-8B8B-7DDB461612F5}" sibTransId="{F6E884BF-2EB4-43DD-96D7-203CFDE4DF55}"/>
    <dgm:cxn modelId="{B243C314-C78A-4263-9E49-1BD8E1A8041C}" type="presOf" srcId="{B001D6E5-B74D-4658-BD7B-1A4EA40BC70E}" destId="{D5FF44C1-4B05-4DB5-A0A8-5B4E2DBEC040}" srcOrd="0" destOrd="0" presId="urn:microsoft.com/office/officeart/2005/8/layout/orgChart1"/>
    <dgm:cxn modelId="{37DEF919-496C-4378-A435-430FFAC54DAE}" type="presOf" srcId="{40A90CCA-6018-4F58-A5AF-EDBDD9F72E42}" destId="{7D3B3BFC-B0B7-4130-8376-CD5023F7184A}" srcOrd="0" destOrd="0" presId="urn:microsoft.com/office/officeart/2005/8/layout/orgChart1"/>
    <dgm:cxn modelId="{2F89A71E-503C-4BD4-89B2-C945C36935D3}" type="presOf" srcId="{231B9C76-13BE-4E24-A9CE-F019D88DAF0B}" destId="{93C6BA54-96D8-43B6-8969-A5FE0696B4B9}" srcOrd="0" destOrd="0" presId="urn:microsoft.com/office/officeart/2005/8/layout/orgChart1"/>
    <dgm:cxn modelId="{455C3D28-237F-4AA8-A9B4-D7D1C18570B7}" type="presOf" srcId="{50E55348-E2AF-42EB-86B8-EEFC733B5BD6}" destId="{AD992F93-7247-4905-BC81-7C814BFBC06E}" srcOrd="0" destOrd="0" presId="urn:microsoft.com/office/officeart/2005/8/layout/orgChart1"/>
    <dgm:cxn modelId="{4C5E312D-569D-465A-9F0D-70DCD89ED594}" type="presOf" srcId="{EFF137E4-3703-48C9-BB15-1FBBA9D69F5F}" destId="{CDC71DD9-A29A-4017-9CD2-1C1D23627664}" srcOrd="0" destOrd="0" presId="urn:microsoft.com/office/officeart/2005/8/layout/orgChart1"/>
    <dgm:cxn modelId="{85085E2F-7EB9-4CA7-AFA2-468D297699ED}" type="presOf" srcId="{0676F9FE-D5A8-47D2-AD75-DC99B8233AE3}" destId="{DDF9CA72-A841-48FF-924E-ACD125BBEBDF}" srcOrd="1" destOrd="0" presId="urn:microsoft.com/office/officeart/2005/8/layout/orgChart1"/>
    <dgm:cxn modelId="{14CAC22F-8022-44B9-B40F-92C2239D6EE0}" type="presOf" srcId="{7A9666D4-E02A-4098-9253-69C1C3FF4F8D}" destId="{9116DE35-E8BD-4B45-9931-BB03716CC3F2}" srcOrd="0" destOrd="0" presId="urn:microsoft.com/office/officeart/2005/8/layout/orgChart1"/>
    <dgm:cxn modelId="{C4B53A33-75CD-4411-9EFA-31F792C63E1E}" type="presOf" srcId="{0D28C74F-96AF-4DED-B65D-0CA60253A8CB}" destId="{C97DA97F-1D89-4461-8F9D-875CBE08FD09}" srcOrd="1" destOrd="0" presId="urn:microsoft.com/office/officeart/2005/8/layout/orgChart1"/>
    <dgm:cxn modelId="{299C2D36-56A8-4FD3-AD1B-B7A31C60C9E0}" type="presOf" srcId="{FF0FBD34-41FA-49D8-B93B-8227680E1E34}" destId="{07049842-B689-4DEF-A8CD-418C71A1BCCB}" srcOrd="0" destOrd="0" presId="urn:microsoft.com/office/officeart/2005/8/layout/orgChart1"/>
    <dgm:cxn modelId="{95C7CA37-1D97-4E2F-9347-2088EAAFD5D0}" srcId="{8CFC48F2-D477-47DE-82F3-563456551DF9}" destId="{5E172DE1-8282-472E-A788-DE19F0CDE7FF}" srcOrd="1" destOrd="0" parTransId="{615385F8-C199-46C4-B364-9F143AFC012C}" sibTransId="{218AAF65-9D84-42EA-A853-22946365FDE2}"/>
    <dgm:cxn modelId="{8E0C123B-9605-401B-8E16-3D619D8052B9}" type="presOf" srcId="{43705BB5-EAD9-4C68-A9C5-8B0EDA7685D6}" destId="{F649672A-DCF8-46DC-AC07-A8B99D3722D7}" srcOrd="1" destOrd="0" presId="urn:microsoft.com/office/officeart/2005/8/layout/orgChart1"/>
    <dgm:cxn modelId="{27116B3F-8DFD-4AD8-8B47-9FD32918E2D7}" srcId="{EFF137E4-3703-48C9-BB15-1FBBA9D69F5F}" destId="{A63E3A98-279C-41E3-A027-34F48FF2BBD2}" srcOrd="0" destOrd="0" parTransId="{2AD13E0F-7BDE-4230-8909-20F726743200}" sibTransId="{5C8C79C8-9CEB-4BCA-AF90-8E39F05ACD66}"/>
    <dgm:cxn modelId="{CE030240-5C7C-4BF1-9944-546AE16D6ED6}" type="presOf" srcId="{EFF137E4-3703-48C9-BB15-1FBBA9D69F5F}" destId="{3350BCB4-1CCE-46F8-B5CD-9F41EE2714E3}" srcOrd="1" destOrd="0" presId="urn:microsoft.com/office/officeart/2005/8/layout/orgChart1"/>
    <dgm:cxn modelId="{1638925C-39AE-4C87-BA4E-24AE82AA6B8B}" type="presOf" srcId="{615385F8-C199-46C4-B364-9F143AFC012C}" destId="{7A56100B-85BA-40E0-BA54-320B892F32A0}" srcOrd="0" destOrd="0" presId="urn:microsoft.com/office/officeart/2005/8/layout/orgChart1"/>
    <dgm:cxn modelId="{83140C5D-25B8-45FB-8772-18AC2089DF78}" srcId="{EFF137E4-3703-48C9-BB15-1FBBA9D69F5F}" destId="{0676F9FE-D5A8-47D2-AD75-DC99B8233AE3}" srcOrd="5" destOrd="0" parTransId="{BE93A4DD-8964-4E14-AA2C-05EB6FBA152C}" sibTransId="{A883879C-91F3-4934-9DAD-969BA40E5D13}"/>
    <dgm:cxn modelId="{B600B15D-0514-4ED8-8A9A-F49324E9E436}" type="presOf" srcId="{3C086A98-695D-49C1-96A7-0B5AE75767E9}" destId="{16CEE6C0-AEC7-489B-B703-C392F226E2C7}" srcOrd="0" destOrd="0" presId="urn:microsoft.com/office/officeart/2005/8/layout/orgChart1"/>
    <dgm:cxn modelId="{31919360-EB42-4711-9901-C3C4E83DE9C8}" type="presOf" srcId="{64149CCE-DDC1-484E-8B8B-7DDB461612F5}" destId="{543100EA-DD77-4C0A-836F-8594CABB151A}" srcOrd="0" destOrd="0" presId="urn:microsoft.com/office/officeart/2005/8/layout/orgChart1"/>
    <dgm:cxn modelId="{4B940343-E4DB-4A2D-9F41-9665885E78F4}" type="presOf" srcId="{8D616112-C122-430A-A2AE-39BB37E6E049}" destId="{BF1D70C2-1F89-48D2-AE9F-9B1A6B0469EB}" srcOrd="0" destOrd="0" presId="urn:microsoft.com/office/officeart/2005/8/layout/orgChart1"/>
    <dgm:cxn modelId="{A45B2664-D3EB-428A-BE9A-9155495E1FFE}" type="presOf" srcId="{2BBD9EBF-73FD-4F9A-AABC-2731D00B5128}" destId="{C25265BB-2123-4D25-90DA-05AFD91271B0}" srcOrd="0" destOrd="0" presId="urn:microsoft.com/office/officeart/2005/8/layout/orgChart1"/>
    <dgm:cxn modelId="{B96CB265-25DD-4CC2-B00F-6746F90E191F}" srcId="{FF0FBD34-41FA-49D8-B93B-8227680E1E34}" destId="{231B9C76-13BE-4E24-A9CE-F019D88DAF0B}" srcOrd="1" destOrd="0" parTransId="{7A9666D4-E02A-4098-9253-69C1C3FF4F8D}" sibTransId="{896B1902-2DF5-4D24-A7D1-21D7B4008F71}"/>
    <dgm:cxn modelId="{F9D2B345-45A5-4264-BE6A-EE668FF9CD7D}" srcId="{8CFC48F2-D477-47DE-82F3-563456551DF9}" destId="{3C086A98-695D-49C1-96A7-0B5AE75767E9}" srcOrd="0" destOrd="0" parTransId="{92891BC3-37F2-46CE-BDB3-B3EA666F94AB}" sibTransId="{C58579D1-9FC9-4DDB-AA2A-E34680292D1A}"/>
    <dgm:cxn modelId="{75D9B648-9BB3-4DDC-A200-25F379273D4F}" type="presOf" srcId="{C10DD57A-9994-4A3D-9FEE-A55A90188F7D}" destId="{70F0FE90-8334-4E3A-AC36-FB67136299D3}" srcOrd="0" destOrd="0" presId="urn:microsoft.com/office/officeart/2005/8/layout/orgChart1"/>
    <dgm:cxn modelId="{6F567B4B-EE73-460B-BE31-0D2C84C6A69D}" srcId="{50E55348-E2AF-42EB-86B8-EEFC733B5BD6}" destId="{8D616112-C122-430A-A2AE-39BB37E6E049}" srcOrd="0" destOrd="0" parTransId="{D3EF625B-9E9B-45E7-B350-85C71072F958}" sibTransId="{61340BC7-04F0-42A4-AD54-1AB4AEDCA393}"/>
    <dgm:cxn modelId="{BBE7E44C-65D8-4572-B5B5-8F357C62DD44}" type="presOf" srcId="{C10DD57A-9994-4A3D-9FEE-A55A90188F7D}" destId="{A3514132-5E66-41EF-8AD1-2B546276813F}" srcOrd="1" destOrd="0" presId="urn:microsoft.com/office/officeart/2005/8/layout/orgChart1"/>
    <dgm:cxn modelId="{CFB10850-5AE8-40CC-B2B7-9CD56D75466F}" type="presOf" srcId="{5E172DE1-8282-472E-A788-DE19F0CDE7FF}" destId="{F1D7C5ED-134E-49A5-BDB6-BDAA70790D15}" srcOrd="1" destOrd="0" presId="urn:microsoft.com/office/officeart/2005/8/layout/orgChart1"/>
    <dgm:cxn modelId="{E699B771-E387-4D92-B028-4335CEE5474C}" type="presOf" srcId="{0676F9FE-D5A8-47D2-AD75-DC99B8233AE3}" destId="{DC71B534-E4E1-4CC3-8419-C2A9760D866A}" srcOrd="0" destOrd="0" presId="urn:microsoft.com/office/officeart/2005/8/layout/orgChart1"/>
    <dgm:cxn modelId="{A2618D7A-53DD-4281-8C34-704666798A24}" type="presOf" srcId="{8D616112-C122-430A-A2AE-39BB37E6E049}" destId="{0A4FB8F6-48D4-4A4C-AB03-768143BDA2EC}" srcOrd="1" destOrd="0" presId="urn:microsoft.com/office/officeart/2005/8/layout/orgChart1"/>
    <dgm:cxn modelId="{0ECFE982-BFD3-47BA-B31D-848ADB929B95}" type="presOf" srcId="{BBCFCD51-D527-475C-8EF6-46880F72FDF4}" destId="{139AC434-A0BC-4DFF-8A3C-56A632F89015}" srcOrd="0" destOrd="0" presId="urn:microsoft.com/office/officeart/2005/8/layout/orgChart1"/>
    <dgm:cxn modelId="{077B0189-4A15-4739-92D7-8F861454BDB4}" type="presOf" srcId="{5E172DE1-8282-472E-A788-DE19F0CDE7FF}" destId="{42833D2C-362E-4BD7-9B36-17FA885DBD88}" srcOrd="0" destOrd="0" presId="urn:microsoft.com/office/officeart/2005/8/layout/orgChart1"/>
    <dgm:cxn modelId="{B840E78D-3530-4AAB-94E0-D6E1768A42F3}" type="presOf" srcId="{2A4AEC8B-B31E-435A-BCD5-98CB4FE9FF1D}" destId="{84937BD1-8263-4AB1-B434-DC05897C08C4}" srcOrd="0" destOrd="0" presId="urn:microsoft.com/office/officeart/2005/8/layout/orgChart1"/>
    <dgm:cxn modelId="{6D0C8790-57AE-4F44-9F2F-8799DBFBC0A4}" srcId="{EFF137E4-3703-48C9-BB15-1FBBA9D69F5F}" destId="{577C38D8-79BC-4CE1-8F82-0F7B9272C37A}" srcOrd="2" destOrd="0" parTransId="{7113DECC-92DC-4AD6-B3AD-FA9D7D5C9CFC}" sibTransId="{6FAC0D59-708B-4EA5-A2A4-D16DE26C0647}"/>
    <dgm:cxn modelId="{66A86593-38AF-4CBA-96CE-D73340410F28}" type="presOf" srcId="{0D28C74F-96AF-4DED-B65D-0CA60253A8CB}" destId="{5B89A048-C309-4ECB-A306-3BD0B6A4C6CF}" srcOrd="0" destOrd="0" presId="urn:microsoft.com/office/officeart/2005/8/layout/orgChart1"/>
    <dgm:cxn modelId="{3C383198-F1E0-40C8-8D35-1D23B56D766F}" srcId="{EFF137E4-3703-48C9-BB15-1FBBA9D69F5F}" destId="{43705BB5-EAD9-4C68-A9C5-8B0EDA7685D6}" srcOrd="6" destOrd="0" parTransId="{D82DA51A-53EC-4944-A30D-23D630A61394}" sibTransId="{44AEC9FE-04AC-44D7-A5AD-8ECF09704595}"/>
    <dgm:cxn modelId="{B546F499-D28C-4543-B6F4-E76E3963D5B0}" srcId="{8D616112-C122-430A-A2AE-39BB37E6E049}" destId="{2A4AEC8B-B31E-435A-BCD5-98CB4FE9FF1D}" srcOrd="3" destOrd="0" parTransId="{BBCFCD51-D527-475C-8EF6-46880F72FDF4}" sibTransId="{B70BEC42-BAEA-47AE-949C-5966EF3FC69A}"/>
    <dgm:cxn modelId="{FA0480A0-345D-47EA-B263-F9DD7FBD8205}" type="presOf" srcId="{92891BC3-37F2-46CE-BDB3-B3EA666F94AB}" destId="{64897DF4-D66E-40F0-B89B-8E977F0E597F}" srcOrd="0" destOrd="0" presId="urn:microsoft.com/office/officeart/2005/8/layout/orgChart1"/>
    <dgm:cxn modelId="{490D4CA5-2BF2-4D66-8290-271189768109}" type="presOf" srcId="{8CFC48F2-D477-47DE-82F3-563456551DF9}" destId="{E24F4E6C-EFB1-4642-ACBB-6A5792258880}" srcOrd="0" destOrd="0" presId="urn:microsoft.com/office/officeart/2005/8/layout/orgChart1"/>
    <dgm:cxn modelId="{7A9C28A8-0EB3-4EAB-A81C-EC06BD0BAABD}" srcId="{8D616112-C122-430A-A2AE-39BB37E6E049}" destId="{EFF137E4-3703-48C9-BB15-1FBBA9D69F5F}" srcOrd="0" destOrd="0" parTransId="{40A90CCA-6018-4F58-A5AF-EDBDD9F72E42}" sibTransId="{5BA31F7D-1C8E-4F06-B799-60B50FBEFDB3}"/>
    <dgm:cxn modelId="{175E1DAB-F95E-47CE-A849-F137FE7D3E19}" type="presOf" srcId="{33FBD1FF-C737-406E-8EC1-58744D13340B}" destId="{2BB8AC99-B32B-4CB3-8212-5863095D6683}" srcOrd="0" destOrd="0" presId="urn:microsoft.com/office/officeart/2005/8/layout/orgChart1"/>
    <dgm:cxn modelId="{0F33A3AC-88E1-4DA4-A8E2-8137B2DA4B1C}" type="presOf" srcId="{015CF4E2-16A5-43E2-BC2B-6F241822E558}" destId="{4485D7A2-DD96-4CED-AC61-62BA68B462B4}" srcOrd="0" destOrd="0" presId="urn:microsoft.com/office/officeart/2005/8/layout/orgChart1"/>
    <dgm:cxn modelId="{22DFC4AC-6E04-4521-A0F0-565D729BDA69}" type="presOf" srcId="{8CFC48F2-D477-47DE-82F3-563456551DF9}" destId="{4DCC3C52-973D-4270-8999-6F3C128EC034}" srcOrd="1" destOrd="0" presId="urn:microsoft.com/office/officeart/2005/8/layout/orgChart1"/>
    <dgm:cxn modelId="{181604B0-158C-4C9B-8867-2551B9A8EB3B}" type="presOf" srcId="{2A4AEC8B-B31E-435A-BCD5-98CB4FE9FF1D}" destId="{A47547BE-8D3B-473F-8F8F-63AA19D02022}" srcOrd="1" destOrd="0" presId="urn:microsoft.com/office/officeart/2005/8/layout/orgChart1"/>
    <dgm:cxn modelId="{A904A9B0-9B58-42E1-9DC0-2CA7F9480432}" type="presOf" srcId="{A63E3A98-279C-41E3-A027-34F48FF2BBD2}" destId="{D47D4718-B8FE-4405-83AE-3452C8F27F47}" srcOrd="0" destOrd="0" presId="urn:microsoft.com/office/officeart/2005/8/layout/orgChart1"/>
    <dgm:cxn modelId="{E5F6A7B4-1C40-4E68-B346-0A53F8845631}" type="presOf" srcId="{A63E3A98-279C-41E3-A027-34F48FF2BBD2}" destId="{0940593F-55CF-4D92-9B49-35AB2007893C}" srcOrd="1" destOrd="0" presId="urn:microsoft.com/office/officeart/2005/8/layout/orgChart1"/>
    <dgm:cxn modelId="{A9D4A7B6-1C41-493C-AD96-13AEE1684B33}" type="presOf" srcId="{2BBD9EBF-73FD-4F9A-AABC-2731D00B5128}" destId="{4A29AF8F-C0F8-416F-955E-74103E789D3D}" srcOrd="1" destOrd="0" presId="urn:microsoft.com/office/officeart/2005/8/layout/orgChart1"/>
    <dgm:cxn modelId="{8BD0F3B6-C09A-4BBD-8F55-AA0AA45AB4DD}" type="presOf" srcId="{43705BB5-EAD9-4C68-A9C5-8B0EDA7685D6}" destId="{84D25CBB-2999-4713-B3DE-607D9F57F5DC}" srcOrd="0" destOrd="0" presId="urn:microsoft.com/office/officeart/2005/8/layout/orgChart1"/>
    <dgm:cxn modelId="{7F274CB7-F992-4A21-95C5-C36FC2E5224F}" type="presOf" srcId="{3B9D98E1-71F3-46CA-9CC1-B513BE93F99E}" destId="{A1E60EFF-F4BD-4D6D-933A-56CA2A37196A}" srcOrd="0" destOrd="0" presId="urn:microsoft.com/office/officeart/2005/8/layout/orgChart1"/>
    <dgm:cxn modelId="{BB84B5B8-41B3-4B95-8443-34F75EB4620D}" srcId="{FF0FBD34-41FA-49D8-B93B-8227680E1E34}" destId="{2BBD9EBF-73FD-4F9A-AABC-2731D00B5128}" srcOrd="0" destOrd="0" parTransId="{3B9D98E1-71F3-46CA-9CC1-B513BE93F99E}" sibTransId="{8E5D1156-5214-4472-A742-70DE8E19AEA9}"/>
    <dgm:cxn modelId="{ACB510BA-4C92-4698-94AA-25700A5E4650}" type="presOf" srcId="{D82DA51A-53EC-4944-A30D-23D630A61394}" destId="{5CAA5ABB-8F7F-420C-A706-9734FB8F1699}" srcOrd="0" destOrd="0" presId="urn:microsoft.com/office/officeart/2005/8/layout/orgChart1"/>
    <dgm:cxn modelId="{FED426BA-845C-4A02-B784-4EE7638A7F98}" srcId="{8D616112-C122-430A-A2AE-39BB37E6E049}" destId="{FF0FBD34-41FA-49D8-B93B-8227680E1E34}" srcOrd="1" destOrd="0" parTransId="{E87D89C3-9A32-424A-B1A6-CEE5CF506453}" sibTransId="{BDA8997A-17FA-47FB-BDA4-AECBE2B02AD9}"/>
    <dgm:cxn modelId="{601A6CBC-6B31-4BCA-B1B8-F5A97A5A7622}" type="presOf" srcId="{231B9C76-13BE-4E24-A9CE-F019D88DAF0B}" destId="{C0FC8B5D-41E1-4409-BFA1-CFD655BB77EF}" srcOrd="1" destOrd="0" presId="urn:microsoft.com/office/officeart/2005/8/layout/orgChart1"/>
    <dgm:cxn modelId="{CCBC35BF-E73D-4591-BA38-5FE2FD1045AD}" type="presOf" srcId="{7113DECC-92DC-4AD6-B3AD-FA9D7D5C9CFC}" destId="{F5FD106A-8202-4F64-A4B2-D5228EAF85BD}" srcOrd="0" destOrd="0" presId="urn:microsoft.com/office/officeart/2005/8/layout/orgChart1"/>
    <dgm:cxn modelId="{86D392C3-8F24-4ACD-910A-E7FD318C7E73}" type="presOf" srcId="{3C086A98-695D-49C1-96A7-0B5AE75767E9}" destId="{0B40EB73-B10A-432E-87A8-E5D3577493E1}" srcOrd="1" destOrd="0" presId="urn:microsoft.com/office/officeart/2005/8/layout/orgChart1"/>
    <dgm:cxn modelId="{53F022CE-ACD8-42FF-AF30-CB718478A1FD}" type="presOf" srcId="{F829EB77-F04C-4A29-88FE-CCA172419949}" destId="{D7D1BD66-0E06-418D-8CD0-A703954F67B4}" srcOrd="0" destOrd="0" presId="urn:microsoft.com/office/officeart/2005/8/layout/orgChart1"/>
    <dgm:cxn modelId="{6F42D1DB-3C3E-4DF6-ACCD-26B876D40CD2}" type="presOf" srcId="{33FBD1FF-C737-406E-8EC1-58744D13340B}" destId="{E9B0B4F0-5FE4-4A6B-BD58-3995202AAA37}" srcOrd="1" destOrd="0" presId="urn:microsoft.com/office/officeart/2005/8/layout/orgChart1"/>
    <dgm:cxn modelId="{4FCBC8E0-6A07-4472-9E67-FF0B93140DCD}" type="presOf" srcId="{F829EB77-F04C-4A29-88FE-CCA172419949}" destId="{17772C34-FFA3-43FF-8AF1-8FC6200CE740}" srcOrd="1" destOrd="0" presId="urn:microsoft.com/office/officeart/2005/8/layout/orgChart1"/>
    <dgm:cxn modelId="{1A932BE1-CE2F-4268-B273-96AE70A4F07E}" srcId="{EFF137E4-3703-48C9-BB15-1FBBA9D69F5F}" destId="{33FBD1FF-C737-406E-8EC1-58744D13340B}" srcOrd="3" destOrd="0" parTransId="{015CF4E2-16A5-43E2-BC2B-6F241822E558}" sibTransId="{2E4F9242-C5C8-4379-8D59-F2438F93E110}"/>
    <dgm:cxn modelId="{707586E6-C8BF-4994-939F-70B0B011FF2F}" type="presOf" srcId="{577C38D8-79BC-4CE1-8F82-0F7B9272C37A}" destId="{ABED651A-117F-4CB7-A314-7DAE741BE884}" srcOrd="1" destOrd="0" presId="urn:microsoft.com/office/officeart/2005/8/layout/orgChart1"/>
    <dgm:cxn modelId="{A8C7CBE6-2E00-431F-87AF-DB9696B89075}" type="presOf" srcId="{CBF7A467-C12D-474D-AD6B-FCC27DB8C498}" destId="{0F45CB42-772D-4559-845C-09C68B821359}" srcOrd="0" destOrd="0" presId="urn:microsoft.com/office/officeart/2005/8/layout/orgChart1"/>
    <dgm:cxn modelId="{5107FAE6-FA5F-4D93-AB87-C93C0CD24601}" type="presOf" srcId="{BE93A4DD-8964-4E14-AA2C-05EB6FBA152C}" destId="{8963CF57-6F6D-4C62-B211-A28C236C0477}" srcOrd="0" destOrd="0" presId="urn:microsoft.com/office/officeart/2005/8/layout/orgChart1"/>
    <dgm:cxn modelId="{5EC70AEC-AB46-46FF-8617-255789E4F874}" type="presOf" srcId="{2AD13E0F-7BDE-4230-8909-20F726743200}" destId="{5CE3FF3D-E710-43C1-AA51-4BF2970F19F2}" srcOrd="0" destOrd="0" presId="urn:microsoft.com/office/officeart/2005/8/layout/orgChart1"/>
    <dgm:cxn modelId="{91FCCAF7-9BB1-4C80-A3E8-7DC78BD047C4}" srcId="{8D616112-C122-430A-A2AE-39BB37E6E049}" destId="{8CFC48F2-D477-47DE-82F3-563456551DF9}" srcOrd="2" destOrd="0" parTransId="{333F36A8-4FB7-45F1-9FE3-ABEE9E6083B3}" sibTransId="{E22B8B53-44EE-43E6-8798-4E670A0D601D}"/>
    <dgm:cxn modelId="{2B5D7EFA-728B-4131-A2D8-7386733B99EF}" type="presOf" srcId="{333F36A8-4FB7-45F1-9FE3-ABEE9E6083B3}" destId="{214E562B-16E7-4B03-AD81-79E5621E4353}" srcOrd="0" destOrd="0" presId="urn:microsoft.com/office/officeart/2005/8/layout/orgChart1"/>
    <dgm:cxn modelId="{2A3185F1-AF16-4B0A-BCA9-A1201DF70BA8}" type="presParOf" srcId="{AD992F93-7247-4905-BC81-7C814BFBC06E}" destId="{F6A71905-E9FA-44EE-95BF-4E928A4F1F72}" srcOrd="0" destOrd="0" presId="urn:microsoft.com/office/officeart/2005/8/layout/orgChart1"/>
    <dgm:cxn modelId="{45B41D0C-4F6C-43B1-888C-ECEE6CF795A0}" type="presParOf" srcId="{F6A71905-E9FA-44EE-95BF-4E928A4F1F72}" destId="{28862794-ADBA-4CC3-B617-7F96504C8729}" srcOrd="0" destOrd="0" presId="urn:microsoft.com/office/officeart/2005/8/layout/orgChart1"/>
    <dgm:cxn modelId="{85354570-4994-4E77-AF78-B1C68D0F3D07}" type="presParOf" srcId="{28862794-ADBA-4CC3-B617-7F96504C8729}" destId="{BF1D70C2-1F89-48D2-AE9F-9B1A6B0469EB}" srcOrd="0" destOrd="0" presId="urn:microsoft.com/office/officeart/2005/8/layout/orgChart1"/>
    <dgm:cxn modelId="{4FF0279F-B49F-43DF-948D-C8EBB9774952}" type="presParOf" srcId="{28862794-ADBA-4CC3-B617-7F96504C8729}" destId="{0A4FB8F6-48D4-4A4C-AB03-768143BDA2EC}" srcOrd="1" destOrd="0" presId="urn:microsoft.com/office/officeart/2005/8/layout/orgChart1"/>
    <dgm:cxn modelId="{11765EB5-3E5F-4365-84D4-DFB4845EF848}" type="presParOf" srcId="{F6A71905-E9FA-44EE-95BF-4E928A4F1F72}" destId="{6EDF201A-71A7-4DFA-89CB-1010BAE513E9}" srcOrd="1" destOrd="0" presId="urn:microsoft.com/office/officeart/2005/8/layout/orgChart1"/>
    <dgm:cxn modelId="{B57567BF-18CD-431D-97C2-7121A68AF802}" type="presParOf" srcId="{6EDF201A-71A7-4DFA-89CB-1010BAE513E9}" destId="{7D3B3BFC-B0B7-4130-8376-CD5023F7184A}" srcOrd="0" destOrd="0" presId="urn:microsoft.com/office/officeart/2005/8/layout/orgChart1"/>
    <dgm:cxn modelId="{A91AC43D-658D-4998-9ECE-F560AD842855}" type="presParOf" srcId="{6EDF201A-71A7-4DFA-89CB-1010BAE513E9}" destId="{851F6BCE-45FC-463B-8622-E51A02C28106}" srcOrd="1" destOrd="0" presId="urn:microsoft.com/office/officeart/2005/8/layout/orgChart1"/>
    <dgm:cxn modelId="{28B54232-AD2A-42C4-8A9A-669D3C03935D}" type="presParOf" srcId="{851F6BCE-45FC-463B-8622-E51A02C28106}" destId="{74603CA3-3057-49CA-A4AA-5612D25B66CF}" srcOrd="0" destOrd="0" presId="urn:microsoft.com/office/officeart/2005/8/layout/orgChart1"/>
    <dgm:cxn modelId="{CA4A8BED-24A6-4CAE-BFE7-EDBA339550AB}" type="presParOf" srcId="{74603CA3-3057-49CA-A4AA-5612D25B66CF}" destId="{CDC71DD9-A29A-4017-9CD2-1C1D23627664}" srcOrd="0" destOrd="0" presId="urn:microsoft.com/office/officeart/2005/8/layout/orgChart1"/>
    <dgm:cxn modelId="{7525A126-00BD-4664-8B44-6F24644AEBBD}" type="presParOf" srcId="{74603CA3-3057-49CA-A4AA-5612D25B66CF}" destId="{3350BCB4-1CCE-46F8-B5CD-9F41EE2714E3}" srcOrd="1" destOrd="0" presId="urn:microsoft.com/office/officeart/2005/8/layout/orgChart1"/>
    <dgm:cxn modelId="{10B2A8D6-9D68-4C48-AE9B-FB6F4112F867}" type="presParOf" srcId="{851F6BCE-45FC-463B-8622-E51A02C28106}" destId="{AFFF69EB-348A-4E64-91D6-5703042D0427}" srcOrd="1" destOrd="0" presId="urn:microsoft.com/office/officeart/2005/8/layout/orgChart1"/>
    <dgm:cxn modelId="{928ED615-9475-49F8-AB8A-72192A6C84A3}" type="presParOf" srcId="{AFFF69EB-348A-4E64-91D6-5703042D0427}" destId="{5CE3FF3D-E710-43C1-AA51-4BF2970F19F2}" srcOrd="0" destOrd="0" presId="urn:microsoft.com/office/officeart/2005/8/layout/orgChart1"/>
    <dgm:cxn modelId="{C4F29183-620B-41F6-843D-151802BA0FA3}" type="presParOf" srcId="{AFFF69EB-348A-4E64-91D6-5703042D0427}" destId="{0E64C48C-AAB8-43ED-B4D9-6C7C273183D1}" srcOrd="1" destOrd="0" presId="urn:microsoft.com/office/officeart/2005/8/layout/orgChart1"/>
    <dgm:cxn modelId="{BD1ED17E-585D-4A04-AF35-E955F6E0E30A}" type="presParOf" srcId="{0E64C48C-AAB8-43ED-B4D9-6C7C273183D1}" destId="{DBE189B7-CDA3-4787-A75E-2742D8ACDC34}" srcOrd="0" destOrd="0" presId="urn:microsoft.com/office/officeart/2005/8/layout/orgChart1"/>
    <dgm:cxn modelId="{30C7D35C-4D30-4C5F-AE3A-64D6158F9047}" type="presParOf" srcId="{DBE189B7-CDA3-4787-A75E-2742D8ACDC34}" destId="{D47D4718-B8FE-4405-83AE-3452C8F27F47}" srcOrd="0" destOrd="0" presId="urn:microsoft.com/office/officeart/2005/8/layout/orgChart1"/>
    <dgm:cxn modelId="{D7BB1783-C521-4FDE-892E-C561E94EFB20}" type="presParOf" srcId="{DBE189B7-CDA3-4787-A75E-2742D8ACDC34}" destId="{0940593F-55CF-4D92-9B49-35AB2007893C}" srcOrd="1" destOrd="0" presId="urn:microsoft.com/office/officeart/2005/8/layout/orgChart1"/>
    <dgm:cxn modelId="{D5E1272F-3142-4E75-BD8C-C0F3E1C58BC9}" type="presParOf" srcId="{0E64C48C-AAB8-43ED-B4D9-6C7C273183D1}" destId="{78ACEBD2-AA87-40DD-8E1F-98DC81F863AE}" srcOrd="1" destOrd="0" presId="urn:microsoft.com/office/officeart/2005/8/layout/orgChart1"/>
    <dgm:cxn modelId="{24701059-8DF0-4A1F-A73E-A87587A59B3B}" type="presParOf" srcId="{0E64C48C-AAB8-43ED-B4D9-6C7C273183D1}" destId="{E4C00FB4-CE69-4297-89ED-5F5B9968A596}" srcOrd="2" destOrd="0" presId="urn:microsoft.com/office/officeart/2005/8/layout/orgChart1"/>
    <dgm:cxn modelId="{DF84BFB1-996D-469C-B11A-B1335284B106}" type="presParOf" srcId="{AFFF69EB-348A-4E64-91D6-5703042D0427}" destId="{0F45CB42-772D-4559-845C-09C68B821359}" srcOrd="2" destOrd="0" presId="urn:microsoft.com/office/officeart/2005/8/layout/orgChart1"/>
    <dgm:cxn modelId="{7A6E5BDA-AA18-4DBA-9D41-44301BC17A48}" type="presParOf" srcId="{AFFF69EB-348A-4E64-91D6-5703042D0427}" destId="{7020A3AC-2E91-45EF-BFC6-9F944354ABC5}" srcOrd="3" destOrd="0" presId="urn:microsoft.com/office/officeart/2005/8/layout/orgChart1"/>
    <dgm:cxn modelId="{F4A45D48-5EE9-4779-B5A8-CEE8AD12A814}" type="presParOf" srcId="{7020A3AC-2E91-45EF-BFC6-9F944354ABC5}" destId="{9995337B-C980-47DE-9F22-08AE10555EDF}" srcOrd="0" destOrd="0" presId="urn:microsoft.com/office/officeart/2005/8/layout/orgChart1"/>
    <dgm:cxn modelId="{E6F8E6E3-E5DF-401D-9393-31A32742F7ED}" type="presParOf" srcId="{9995337B-C980-47DE-9F22-08AE10555EDF}" destId="{D7D1BD66-0E06-418D-8CD0-A703954F67B4}" srcOrd="0" destOrd="0" presId="urn:microsoft.com/office/officeart/2005/8/layout/orgChart1"/>
    <dgm:cxn modelId="{B1BEC7D4-3537-4695-9A94-2F8C5EC2B466}" type="presParOf" srcId="{9995337B-C980-47DE-9F22-08AE10555EDF}" destId="{17772C34-FFA3-43FF-8AF1-8FC6200CE740}" srcOrd="1" destOrd="0" presId="urn:microsoft.com/office/officeart/2005/8/layout/orgChart1"/>
    <dgm:cxn modelId="{48C8D4DE-6D49-4DED-9CA5-022CA184A517}" type="presParOf" srcId="{7020A3AC-2E91-45EF-BFC6-9F944354ABC5}" destId="{433A4B05-8E6D-42BC-94E7-56C43B855E2E}" srcOrd="1" destOrd="0" presId="urn:microsoft.com/office/officeart/2005/8/layout/orgChart1"/>
    <dgm:cxn modelId="{CD53E4B5-B31B-46A4-AFFC-FEDB20301E0A}" type="presParOf" srcId="{7020A3AC-2E91-45EF-BFC6-9F944354ABC5}" destId="{C0F94F79-0D8C-465F-B823-0D91362D8ACA}" srcOrd="2" destOrd="0" presId="urn:microsoft.com/office/officeart/2005/8/layout/orgChart1"/>
    <dgm:cxn modelId="{2AA3EDB9-2C2D-4ACB-9C7B-019F649A346F}" type="presParOf" srcId="{AFFF69EB-348A-4E64-91D6-5703042D0427}" destId="{F5FD106A-8202-4F64-A4B2-D5228EAF85BD}" srcOrd="4" destOrd="0" presId="urn:microsoft.com/office/officeart/2005/8/layout/orgChart1"/>
    <dgm:cxn modelId="{26C87AC6-2886-40EF-835B-EA331968F263}" type="presParOf" srcId="{AFFF69EB-348A-4E64-91D6-5703042D0427}" destId="{7218FEC5-92D5-4FBB-9321-F340CFCE045C}" srcOrd="5" destOrd="0" presId="urn:microsoft.com/office/officeart/2005/8/layout/orgChart1"/>
    <dgm:cxn modelId="{A3CFD716-50EC-4F81-9351-ABB9F8A5B5ED}" type="presParOf" srcId="{7218FEC5-92D5-4FBB-9321-F340CFCE045C}" destId="{AA79FFCA-D410-4477-AAB2-C21DF6DEE137}" srcOrd="0" destOrd="0" presId="urn:microsoft.com/office/officeart/2005/8/layout/orgChart1"/>
    <dgm:cxn modelId="{B0040376-EF7E-45A1-80AD-C73C09674A37}" type="presParOf" srcId="{AA79FFCA-D410-4477-AAB2-C21DF6DEE137}" destId="{470D1D48-4E13-4D34-AAC9-F8C5DB131106}" srcOrd="0" destOrd="0" presId="urn:microsoft.com/office/officeart/2005/8/layout/orgChart1"/>
    <dgm:cxn modelId="{F8A0B163-3061-4123-AC1C-8C5A12C7C433}" type="presParOf" srcId="{AA79FFCA-D410-4477-AAB2-C21DF6DEE137}" destId="{ABED651A-117F-4CB7-A314-7DAE741BE884}" srcOrd="1" destOrd="0" presId="urn:microsoft.com/office/officeart/2005/8/layout/orgChart1"/>
    <dgm:cxn modelId="{79F23B80-1B7F-48A9-967F-AD7BC4AC96F8}" type="presParOf" srcId="{7218FEC5-92D5-4FBB-9321-F340CFCE045C}" destId="{830254B8-E45F-4817-9781-9CFC4554D3F2}" srcOrd="1" destOrd="0" presId="urn:microsoft.com/office/officeart/2005/8/layout/orgChart1"/>
    <dgm:cxn modelId="{0AB82B30-0100-4396-B510-B051F90BA045}" type="presParOf" srcId="{7218FEC5-92D5-4FBB-9321-F340CFCE045C}" destId="{9DC0579C-FFF4-43CD-8710-45595AAD0A01}" srcOrd="2" destOrd="0" presId="urn:microsoft.com/office/officeart/2005/8/layout/orgChart1"/>
    <dgm:cxn modelId="{F3351560-EE16-4420-A331-DC769D42D9FA}" type="presParOf" srcId="{AFFF69EB-348A-4E64-91D6-5703042D0427}" destId="{4485D7A2-DD96-4CED-AC61-62BA68B462B4}" srcOrd="6" destOrd="0" presId="urn:microsoft.com/office/officeart/2005/8/layout/orgChart1"/>
    <dgm:cxn modelId="{1EDA01EC-CF5D-463C-8614-E5C4986478C9}" type="presParOf" srcId="{AFFF69EB-348A-4E64-91D6-5703042D0427}" destId="{57D9D9A3-ED9F-47A3-8D8B-AE0E5259FF77}" srcOrd="7" destOrd="0" presId="urn:microsoft.com/office/officeart/2005/8/layout/orgChart1"/>
    <dgm:cxn modelId="{18649E8D-B77E-4B5B-A156-0FFB3534E630}" type="presParOf" srcId="{57D9D9A3-ED9F-47A3-8D8B-AE0E5259FF77}" destId="{1DFBD0E6-415D-4C29-A18C-FE3FFA582C53}" srcOrd="0" destOrd="0" presId="urn:microsoft.com/office/officeart/2005/8/layout/orgChart1"/>
    <dgm:cxn modelId="{14526123-2031-4A39-94E8-F4A3A85078C3}" type="presParOf" srcId="{1DFBD0E6-415D-4C29-A18C-FE3FFA582C53}" destId="{2BB8AC99-B32B-4CB3-8212-5863095D6683}" srcOrd="0" destOrd="0" presId="urn:microsoft.com/office/officeart/2005/8/layout/orgChart1"/>
    <dgm:cxn modelId="{35EC0C28-A5AF-4773-AA42-0B406C56ACC1}" type="presParOf" srcId="{1DFBD0E6-415D-4C29-A18C-FE3FFA582C53}" destId="{E9B0B4F0-5FE4-4A6B-BD58-3995202AAA37}" srcOrd="1" destOrd="0" presId="urn:microsoft.com/office/officeart/2005/8/layout/orgChart1"/>
    <dgm:cxn modelId="{F9E16196-25CE-4D79-9260-C069CB96E05F}" type="presParOf" srcId="{57D9D9A3-ED9F-47A3-8D8B-AE0E5259FF77}" destId="{57431DA8-55BC-4652-BC23-380C763AEED4}" srcOrd="1" destOrd="0" presId="urn:microsoft.com/office/officeart/2005/8/layout/orgChart1"/>
    <dgm:cxn modelId="{B64DCDA4-A667-45DE-9AFA-ADEB2316CD80}" type="presParOf" srcId="{57D9D9A3-ED9F-47A3-8D8B-AE0E5259FF77}" destId="{EADFB8ED-54C1-4EAB-BE31-4A8FFDA9B42B}" srcOrd="2" destOrd="0" presId="urn:microsoft.com/office/officeart/2005/8/layout/orgChart1"/>
    <dgm:cxn modelId="{D613EA21-AAF6-484A-A193-FAB20BD0FEF6}" type="presParOf" srcId="{AFFF69EB-348A-4E64-91D6-5703042D0427}" destId="{543100EA-DD77-4C0A-836F-8594CABB151A}" srcOrd="8" destOrd="0" presId="urn:microsoft.com/office/officeart/2005/8/layout/orgChart1"/>
    <dgm:cxn modelId="{13991808-4786-43AB-A406-666AEFEFAE88}" type="presParOf" srcId="{AFFF69EB-348A-4E64-91D6-5703042D0427}" destId="{63C8F866-900C-4CF1-BAAD-6E50F07548DC}" srcOrd="9" destOrd="0" presId="urn:microsoft.com/office/officeart/2005/8/layout/orgChart1"/>
    <dgm:cxn modelId="{B27608E0-EFAF-4AAF-8F75-16B5BC2F1AEE}" type="presParOf" srcId="{63C8F866-900C-4CF1-BAAD-6E50F07548DC}" destId="{0F32E8A8-78F2-41E4-9110-8B04261F8C44}" srcOrd="0" destOrd="0" presId="urn:microsoft.com/office/officeart/2005/8/layout/orgChart1"/>
    <dgm:cxn modelId="{A2411EE6-1CD0-4C5E-84DE-7FF89D698D2A}" type="presParOf" srcId="{0F32E8A8-78F2-41E4-9110-8B04261F8C44}" destId="{70F0FE90-8334-4E3A-AC36-FB67136299D3}" srcOrd="0" destOrd="0" presId="urn:microsoft.com/office/officeart/2005/8/layout/orgChart1"/>
    <dgm:cxn modelId="{87B060D8-C4FD-44E5-8060-C597DFC66285}" type="presParOf" srcId="{0F32E8A8-78F2-41E4-9110-8B04261F8C44}" destId="{A3514132-5E66-41EF-8AD1-2B546276813F}" srcOrd="1" destOrd="0" presId="urn:microsoft.com/office/officeart/2005/8/layout/orgChart1"/>
    <dgm:cxn modelId="{6A293144-4383-4143-91F3-AA48EE82F3C8}" type="presParOf" srcId="{63C8F866-900C-4CF1-BAAD-6E50F07548DC}" destId="{37077D4D-F125-498A-9045-751FF3D3D5CD}" srcOrd="1" destOrd="0" presId="urn:microsoft.com/office/officeart/2005/8/layout/orgChart1"/>
    <dgm:cxn modelId="{392B0CEF-0A5E-4377-8220-094A20BB4ED5}" type="presParOf" srcId="{63C8F866-900C-4CF1-BAAD-6E50F07548DC}" destId="{6848E923-EC1E-47B1-B393-7722347FE491}" srcOrd="2" destOrd="0" presId="urn:microsoft.com/office/officeart/2005/8/layout/orgChart1"/>
    <dgm:cxn modelId="{E9CCF7F6-516E-4B12-9928-F023DE357B88}" type="presParOf" srcId="{AFFF69EB-348A-4E64-91D6-5703042D0427}" destId="{8963CF57-6F6D-4C62-B211-A28C236C0477}" srcOrd="10" destOrd="0" presId="urn:microsoft.com/office/officeart/2005/8/layout/orgChart1"/>
    <dgm:cxn modelId="{C036BF4C-3D8E-4381-8622-44F44584AEDD}" type="presParOf" srcId="{AFFF69EB-348A-4E64-91D6-5703042D0427}" destId="{ACFF6F1D-8956-46FA-A339-21B708784E61}" srcOrd="11" destOrd="0" presId="urn:microsoft.com/office/officeart/2005/8/layout/orgChart1"/>
    <dgm:cxn modelId="{17288EA4-0A12-458B-B3F3-140B59DCE84A}" type="presParOf" srcId="{ACFF6F1D-8956-46FA-A339-21B708784E61}" destId="{3CB3836D-9A79-4530-8DA0-10C203CF2E3C}" srcOrd="0" destOrd="0" presId="urn:microsoft.com/office/officeart/2005/8/layout/orgChart1"/>
    <dgm:cxn modelId="{FA18FDF7-E2B1-4845-B3E0-E84C5C777132}" type="presParOf" srcId="{3CB3836D-9A79-4530-8DA0-10C203CF2E3C}" destId="{DC71B534-E4E1-4CC3-8419-C2A9760D866A}" srcOrd="0" destOrd="0" presId="urn:microsoft.com/office/officeart/2005/8/layout/orgChart1"/>
    <dgm:cxn modelId="{69A7EB5E-0EF3-4CA3-B0DF-545F2443015D}" type="presParOf" srcId="{3CB3836D-9A79-4530-8DA0-10C203CF2E3C}" destId="{DDF9CA72-A841-48FF-924E-ACD125BBEBDF}" srcOrd="1" destOrd="0" presId="urn:microsoft.com/office/officeart/2005/8/layout/orgChart1"/>
    <dgm:cxn modelId="{2D3BDD90-3B1B-43A8-BE72-C2DF834DDDD0}" type="presParOf" srcId="{ACFF6F1D-8956-46FA-A339-21B708784E61}" destId="{1E8DAE25-900E-4F8F-ABB3-AA34D629FC2C}" srcOrd="1" destOrd="0" presId="urn:microsoft.com/office/officeart/2005/8/layout/orgChart1"/>
    <dgm:cxn modelId="{F4280589-5A1A-453B-A4E4-AB7E9B566C21}" type="presParOf" srcId="{ACFF6F1D-8956-46FA-A339-21B708784E61}" destId="{645B28A5-B624-4B64-B514-A7AE876CCF70}" srcOrd="2" destOrd="0" presId="urn:microsoft.com/office/officeart/2005/8/layout/orgChart1"/>
    <dgm:cxn modelId="{19E9778C-500C-4417-A8CD-890DF40B1F6B}" type="presParOf" srcId="{AFFF69EB-348A-4E64-91D6-5703042D0427}" destId="{5CAA5ABB-8F7F-420C-A706-9734FB8F1699}" srcOrd="12" destOrd="0" presId="urn:microsoft.com/office/officeart/2005/8/layout/orgChart1"/>
    <dgm:cxn modelId="{02E74C2A-2A66-44A0-88E0-F6E6746D9A6D}" type="presParOf" srcId="{AFFF69EB-348A-4E64-91D6-5703042D0427}" destId="{0B31338D-C0D0-4B71-8DA6-F8BC526671A8}" srcOrd="13" destOrd="0" presId="urn:microsoft.com/office/officeart/2005/8/layout/orgChart1"/>
    <dgm:cxn modelId="{25CCB926-C00E-4A7A-9170-2A0DC28D8DCC}" type="presParOf" srcId="{0B31338D-C0D0-4B71-8DA6-F8BC526671A8}" destId="{BEC76558-AB4B-4220-8D78-D0325A46C072}" srcOrd="0" destOrd="0" presId="urn:microsoft.com/office/officeart/2005/8/layout/orgChart1"/>
    <dgm:cxn modelId="{D8B8B231-4600-4A88-A9E8-EA868C467CB9}" type="presParOf" srcId="{BEC76558-AB4B-4220-8D78-D0325A46C072}" destId="{84D25CBB-2999-4713-B3DE-607D9F57F5DC}" srcOrd="0" destOrd="0" presId="urn:microsoft.com/office/officeart/2005/8/layout/orgChart1"/>
    <dgm:cxn modelId="{99047869-D22C-42A0-849E-FFB5468D599D}" type="presParOf" srcId="{BEC76558-AB4B-4220-8D78-D0325A46C072}" destId="{F649672A-DCF8-46DC-AC07-A8B99D3722D7}" srcOrd="1" destOrd="0" presId="urn:microsoft.com/office/officeart/2005/8/layout/orgChart1"/>
    <dgm:cxn modelId="{18C843CF-6AF1-4AA1-9B24-2C5976204DA5}" type="presParOf" srcId="{0B31338D-C0D0-4B71-8DA6-F8BC526671A8}" destId="{E6825F44-B9EE-4D86-A370-46191ACB03A0}" srcOrd="1" destOrd="0" presId="urn:microsoft.com/office/officeart/2005/8/layout/orgChart1"/>
    <dgm:cxn modelId="{EDC424A1-E6E5-40A4-B8AF-E172AADAB7F6}" type="presParOf" srcId="{0B31338D-C0D0-4B71-8DA6-F8BC526671A8}" destId="{604D2FA1-746C-4AAB-93EE-699D05602170}" srcOrd="2" destOrd="0" presId="urn:microsoft.com/office/officeart/2005/8/layout/orgChart1"/>
    <dgm:cxn modelId="{4AFA866A-7C64-478D-B457-4EDCB7DFC5C4}" type="presParOf" srcId="{851F6BCE-45FC-463B-8622-E51A02C28106}" destId="{5AF584F0-3514-4181-BE85-75E6FB786647}" srcOrd="2" destOrd="0" presId="urn:microsoft.com/office/officeart/2005/8/layout/orgChart1"/>
    <dgm:cxn modelId="{C9EA6187-D3DC-4BEA-9264-2724BFE3BEA6}" type="presParOf" srcId="{6EDF201A-71A7-4DFA-89CB-1010BAE513E9}" destId="{F189348C-BA5E-4ED4-B004-57DD810EEE0C}" srcOrd="2" destOrd="0" presId="urn:microsoft.com/office/officeart/2005/8/layout/orgChart1"/>
    <dgm:cxn modelId="{BF7BE200-C048-47E1-A03A-794B32A5A486}" type="presParOf" srcId="{6EDF201A-71A7-4DFA-89CB-1010BAE513E9}" destId="{1F23B457-C1B6-421D-AEB5-86DC9868CAF0}" srcOrd="3" destOrd="0" presId="urn:microsoft.com/office/officeart/2005/8/layout/orgChart1"/>
    <dgm:cxn modelId="{176705CD-EE3B-449E-9CFB-4564062F57DD}" type="presParOf" srcId="{1F23B457-C1B6-421D-AEB5-86DC9868CAF0}" destId="{59E538C8-82F8-4030-8484-A54B91A84ABA}" srcOrd="0" destOrd="0" presId="urn:microsoft.com/office/officeart/2005/8/layout/orgChart1"/>
    <dgm:cxn modelId="{C7408348-765B-4200-A1E1-CFF9957D5E07}" type="presParOf" srcId="{59E538C8-82F8-4030-8484-A54B91A84ABA}" destId="{07049842-B689-4DEF-A8CD-418C71A1BCCB}" srcOrd="0" destOrd="0" presId="urn:microsoft.com/office/officeart/2005/8/layout/orgChart1"/>
    <dgm:cxn modelId="{22F23EDB-B7F1-463A-9C83-61E84BC88AF3}" type="presParOf" srcId="{59E538C8-82F8-4030-8484-A54B91A84ABA}" destId="{F762876A-FDD9-420F-B925-1DE5E43890D9}" srcOrd="1" destOrd="0" presId="urn:microsoft.com/office/officeart/2005/8/layout/orgChart1"/>
    <dgm:cxn modelId="{8B774214-D721-46F0-A81E-237A9E36500E}" type="presParOf" srcId="{1F23B457-C1B6-421D-AEB5-86DC9868CAF0}" destId="{3C696484-E9F5-4C19-817E-4653FBB1C82F}" srcOrd="1" destOrd="0" presId="urn:microsoft.com/office/officeart/2005/8/layout/orgChart1"/>
    <dgm:cxn modelId="{5971CAFF-A494-4A98-BDC7-9245A72BA187}" type="presParOf" srcId="{3C696484-E9F5-4C19-817E-4653FBB1C82F}" destId="{A1E60EFF-F4BD-4D6D-933A-56CA2A37196A}" srcOrd="0" destOrd="0" presId="urn:microsoft.com/office/officeart/2005/8/layout/orgChart1"/>
    <dgm:cxn modelId="{281FC611-1043-4D3F-AA3B-9241268EF4DB}" type="presParOf" srcId="{3C696484-E9F5-4C19-817E-4653FBB1C82F}" destId="{7B938B87-45E2-4E8C-BC3C-9A974F5BEBDE}" srcOrd="1" destOrd="0" presId="urn:microsoft.com/office/officeart/2005/8/layout/orgChart1"/>
    <dgm:cxn modelId="{3FB455C5-A1BC-4B7B-AE7B-6CEBE8AA3CDF}" type="presParOf" srcId="{7B938B87-45E2-4E8C-BC3C-9A974F5BEBDE}" destId="{94488CD7-1E98-48C0-BC59-D5AC10A43BE0}" srcOrd="0" destOrd="0" presId="urn:microsoft.com/office/officeart/2005/8/layout/orgChart1"/>
    <dgm:cxn modelId="{ADC3238D-5B9C-46CA-AFBC-7C6456D02DFC}" type="presParOf" srcId="{94488CD7-1E98-48C0-BC59-D5AC10A43BE0}" destId="{C25265BB-2123-4D25-90DA-05AFD91271B0}" srcOrd="0" destOrd="0" presId="urn:microsoft.com/office/officeart/2005/8/layout/orgChart1"/>
    <dgm:cxn modelId="{4DFE735C-84C6-4B27-A529-66354F56B2CE}" type="presParOf" srcId="{94488CD7-1E98-48C0-BC59-D5AC10A43BE0}" destId="{4A29AF8F-C0F8-416F-955E-74103E789D3D}" srcOrd="1" destOrd="0" presId="urn:microsoft.com/office/officeart/2005/8/layout/orgChart1"/>
    <dgm:cxn modelId="{C65034C3-3110-400E-923F-03E8EC72A512}" type="presParOf" srcId="{7B938B87-45E2-4E8C-BC3C-9A974F5BEBDE}" destId="{9BED59C7-DCD2-4594-9F70-D6166F14E770}" srcOrd="1" destOrd="0" presId="urn:microsoft.com/office/officeart/2005/8/layout/orgChart1"/>
    <dgm:cxn modelId="{01988AB0-B327-44BC-8CC3-85962FDFC397}" type="presParOf" srcId="{7B938B87-45E2-4E8C-BC3C-9A974F5BEBDE}" destId="{ACA63554-1E3B-4455-BA81-B97198E34D68}" srcOrd="2" destOrd="0" presId="urn:microsoft.com/office/officeart/2005/8/layout/orgChart1"/>
    <dgm:cxn modelId="{6B5B8E23-B36F-404C-89D5-4354E86FED80}" type="presParOf" srcId="{3C696484-E9F5-4C19-817E-4653FBB1C82F}" destId="{9116DE35-E8BD-4B45-9931-BB03716CC3F2}" srcOrd="2" destOrd="0" presId="urn:microsoft.com/office/officeart/2005/8/layout/orgChart1"/>
    <dgm:cxn modelId="{4E7822DF-4B90-4ABF-81EE-AFE7014766F6}" type="presParOf" srcId="{3C696484-E9F5-4C19-817E-4653FBB1C82F}" destId="{395E1274-B783-4714-A504-97E253C0CCF6}" srcOrd="3" destOrd="0" presId="urn:microsoft.com/office/officeart/2005/8/layout/orgChart1"/>
    <dgm:cxn modelId="{218287A5-CF76-4A14-A7C8-C078F914C304}" type="presParOf" srcId="{395E1274-B783-4714-A504-97E253C0CCF6}" destId="{83DC11DB-9BAE-48A1-B856-E977FF2C6CF6}" srcOrd="0" destOrd="0" presId="urn:microsoft.com/office/officeart/2005/8/layout/orgChart1"/>
    <dgm:cxn modelId="{CF10FD9F-8558-4497-842B-C0FEF3A0B1B7}" type="presParOf" srcId="{83DC11DB-9BAE-48A1-B856-E977FF2C6CF6}" destId="{93C6BA54-96D8-43B6-8969-A5FE0696B4B9}" srcOrd="0" destOrd="0" presId="urn:microsoft.com/office/officeart/2005/8/layout/orgChart1"/>
    <dgm:cxn modelId="{67B83D32-2925-4E2A-BF44-1B6E27D3E3CC}" type="presParOf" srcId="{83DC11DB-9BAE-48A1-B856-E977FF2C6CF6}" destId="{C0FC8B5D-41E1-4409-BFA1-CFD655BB77EF}" srcOrd="1" destOrd="0" presId="urn:microsoft.com/office/officeart/2005/8/layout/orgChart1"/>
    <dgm:cxn modelId="{F6354827-4460-40B7-ADD1-3CEA894E2E49}" type="presParOf" srcId="{395E1274-B783-4714-A504-97E253C0CCF6}" destId="{A7B309D4-6161-447C-BAF5-5B9385732DE8}" srcOrd="1" destOrd="0" presId="urn:microsoft.com/office/officeart/2005/8/layout/orgChart1"/>
    <dgm:cxn modelId="{4279625A-F6B3-4042-8E45-027E901CC8B2}" type="presParOf" srcId="{395E1274-B783-4714-A504-97E253C0CCF6}" destId="{E188576A-6610-479E-9CA8-15D09C7B3233}" srcOrd="2" destOrd="0" presId="urn:microsoft.com/office/officeart/2005/8/layout/orgChart1"/>
    <dgm:cxn modelId="{C6EA3E32-5358-4706-8C0D-D2C4A1A1EF8D}" type="presParOf" srcId="{3C696484-E9F5-4C19-817E-4653FBB1C82F}" destId="{D5FF44C1-4B05-4DB5-A0A8-5B4E2DBEC040}" srcOrd="4" destOrd="0" presId="urn:microsoft.com/office/officeart/2005/8/layout/orgChart1"/>
    <dgm:cxn modelId="{AD805A3A-1086-43C3-B1E9-BFEF937CA2E9}" type="presParOf" srcId="{3C696484-E9F5-4C19-817E-4653FBB1C82F}" destId="{7969D7E3-E7C2-4C6D-9ABA-07279638C106}" srcOrd="5" destOrd="0" presId="urn:microsoft.com/office/officeart/2005/8/layout/orgChart1"/>
    <dgm:cxn modelId="{F02EFE26-393A-4873-89C6-CC8F4D175DB6}" type="presParOf" srcId="{7969D7E3-E7C2-4C6D-9ABA-07279638C106}" destId="{44C3354C-9EEC-4BDF-B6BD-578D63399A6F}" srcOrd="0" destOrd="0" presId="urn:microsoft.com/office/officeart/2005/8/layout/orgChart1"/>
    <dgm:cxn modelId="{57734EBE-05EF-4443-A2C6-85DED29AC645}" type="presParOf" srcId="{44C3354C-9EEC-4BDF-B6BD-578D63399A6F}" destId="{5B89A048-C309-4ECB-A306-3BD0B6A4C6CF}" srcOrd="0" destOrd="0" presId="urn:microsoft.com/office/officeart/2005/8/layout/orgChart1"/>
    <dgm:cxn modelId="{73E74353-DB3A-48A4-A4A5-0E20DFAB4EA2}" type="presParOf" srcId="{44C3354C-9EEC-4BDF-B6BD-578D63399A6F}" destId="{C97DA97F-1D89-4461-8F9D-875CBE08FD09}" srcOrd="1" destOrd="0" presId="urn:microsoft.com/office/officeart/2005/8/layout/orgChart1"/>
    <dgm:cxn modelId="{DEBD488D-2587-45F5-A9A8-26C18874FACE}" type="presParOf" srcId="{7969D7E3-E7C2-4C6D-9ABA-07279638C106}" destId="{F83BA90A-8B72-45FF-9848-8D621150518D}" srcOrd="1" destOrd="0" presId="urn:microsoft.com/office/officeart/2005/8/layout/orgChart1"/>
    <dgm:cxn modelId="{BD88DE57-172B-43D9-BBF9-972E61D53CB3}" type="presParOf" srcId="{7969D7E3-E7C2-4C6D-9ABA-07279638C106}" destId="{CEC2B7C6-518D-42F5-AEC9-151F5083FBA2}" srcOrd="2" destOrd="0" presId="urn:microsoft.com/office/officeart/2005/8/layout/orgChart1"/>
    <dgm:cxn modelId="{6042457C-94CB-4BF4-9E44-77CFFA013A0C}" type="presParOf" srcId="{1F23B457-C1B6-421D-AEB5-86DC9868CAF0}" destId="{CFDB0953-29E7-43DF-9DEF-A3E8AF46D784}" srcOrd="2" destOrd="0" presId="urn:microsoft.com/office/officeart/2005/8/layout/orgChart1"/>
    <dgm:cxn modelId="{BD750A88-9247-490E-9E94-E4F6739C3566}" type="presParOf" srcId="{6EDF201A-71A7-4DFA-89CB-1010BAE513E9}" destId="{214E562B-16E7-4B03-AD81-79E5621E4353}" srcOrd="4" destOrd="0" presId="urn:microsoft.com/office/officeart/2005/8/layout/orgChart1"/>
    <dgm:cxn modelId="{1EC802BA-D313-4C04-AE7A-2E20F4664E28}" type="presParOf" srcId="{6EDF201A-71A7-4DFA-89CB-1010BAE513E9}" destId="{D3ABE0B0-321F-409C-AECA-7CA47F1405AD}" srcOrd="5" destOrd="0" presId="urn:microsoft.com/office/officeart/2005/8/layout/orgChart1"/>
    <dgm:cxn modelId="{0C388098-64CC-41AC-A0EC-0BC15534A300}" type="presParOf" srcId="{D3ABE0B0-321F-409C-AECA-7CA47F1405AD}" destId="{D3D9A830-FD8A-410F-98B6-DD65DA44368C}" srcOrd="0" destOrd="0" presId="urn:microsoft.com/office/officeart/2005/8/layout/orgChart1"/>
    <dgm:cxn modelId="{11C96A75-B10A-40FF-8045-EAD606EC1D31}" type="presParOf" srcId="{D3D9A830-FD8A-410F-98B6-DD65DA44368C}" destId="{E24F4E6C-EFB1-4642-ACBB-6A5792258880}" srcOrd="0" destOrd="0" presId="urn:microsoft.com/office/officeart/2005/8/layout/orgChart1"/>
    <dgm:cxn modelId="{DF004A35-1613-4CA6-A616-7D76EB538E73}" type="presParOf" srcId="{D3D9A830-FD8A-410F-98B6-DD65DA44368C}" destId="{4DCC3C52-973D-4270-8999-6F3C128EC034}" srcOrd="1" destOrd="0" presId="urn:microsoft.com/office/officeart/2005/8/layout/orgChart1"/>
    <dgm:cxn modelId="{E4033937-9DEE-4200-9E66-018AF4A8426E}" type="presParOf" srcId="{D3ABE0B0-321F-409C-AECA-7CA47F1405AD}" destId="{EE6A2303-4FBD-48EF-8056-304DD2A996B5}" srcOrd="1" destOrd="0" presId="urn:microsoft.com/office/officeart/2005/8/layout/orgChart1"/>
    <dgm:cxn modelId="{FDAF2F8F-9945-4FCA-9B2A-DB1226F07179}" type="presParOf" srcId="{EE6A2303-4FBD-48EF-8056-304DD2A996B5}" destId="{64897DF4-D66E-40F0-B89B-8E977F0E597F}" srcOrd="0" destOrd="0" presId="urn:microsoft.com/office/officeart/2005/8/layout/orgChart1"/>
    <dgm:cxn modelId="{12469900-B85C-4F0B-A26F-D3F918446A81}" type="presParOf" srcId="{EE6A2303-4FBD-48EF-8056-304DD2A996B5}" destId="{D53593AF-6A36-4141-B84C-AE96F32E0A21}" srcOrd="1" destOrd="0" presId="urn:microsoft.com/office/officeart/2005/8/layout/orgChart1"/>
    <dgm:cxn modelId="{6FB7C7CD-3BF7-4E92-B030-3BE14C338CDA}" type="presParOf" srcId="{D53593AF-6A36-4141-B84C-AE96F32E0A21}" destId="{21D84906-83E1-4A44-A378-55F8D61021EF}" srcOrd="0" destOrd="0" presId="urn:microsoft.com/office/officeart/2005/8/layout/orgChart1"/>
    <dgm:cxn modelId="{171F2097-FECC-4045-ABDC-86B39F18CF47}" type="presParOf" srcId="{21D84906-83E1-4A44-A378-55F8D61021EF}" destId="{16CEE6C0-AEC7-489B-B703-C392F226E2C7}" srcOrd="0" destOrd="0" presId="urn:microsoft.com/office/officeart/2005/8/layout/orgChart1"/>
    <dgm:cxn modelId="{3073C13E-4C7D-4C79-A8D1-51FD0BB4F22D}" type="presParOf" srcId="{21D84906-83E1-4A44-A378-55F8D61021EF}" destId="{0B40EB73-B10A-432E-87A8-E5D3577493E1}" srcOrd="1" destOrd="0" presId="urn:microsoft.com/office/officeart/2005/8/layout/orgChart1"/>
    <dgm:cxn modelId="{D9B694FD-4D39-4F2B-A176-8C06FAF61553}" type="presParOf" srcId="{D53593AF-6A36-4141-B84C-AE96F32E0A21}" destId="{E74FB5BA-051E-4CCB-9547-6B5AAABC4227}" srcOrd="1" destOrd="0" presId="urn:microsoft.com/office/officeart/2005/8/layout/orgChart1"/>
    <dgm:cxn modelId="{E1EF7AEC-2014-4968-B37E-7BC650230EB6}" type="presParOf" srcId="{D53593AF-6A36-4141-B84C-AE96F32E0A21}" destId="{3E73AA1F-40AE-4058-ACDC-2ADD0B9EF09F}" srcOrd="2" destOrd="0" presId="urn:microsoft.com/office/officeart/2005/8/layout/orgChart1"/>
    <dgm:cxn modelId="{DB743DEA-0539-49EA-95AF-4AD09AA82FF4}" type="presParOf" srcId="{EE6A2303-4FBD-48EF-8056-304DD2A996B5}" destId="{7A56100B-85BA-40E0-BA54-320B892F32A0}" srcOrd="2" destOrd="0" presId="urn:microsoft.com/office/officeart/2005/8/layout/orgChart1"/>
    <dgm:cxn modelId="{734ECD56-403B-4650-A41B-664DD8AD7E04}" type="presParOf" srcId="{EE6A2303-4FBD-48EF-8056-304DD2A996B5}" destId="{D662505F-7084-4117-88E2-CD71B2A45091}" srcOrd="3" destOrd="0" presId="urn:microsoft.com/office/officeart/2005/8/layout/orgChart1"/>
    <dgm:cxn modelId="{5E90E926-9647-45CF-BE06-205C46304EC8}" type="presParOf" srcId="{D662505F-7084-4117-88E2-CD71B2A45091}" destId="{D1051A6A-9DF2-4BF9-B4C8-82DB054EB2B4}" srcOrd="0" destOrd="0" presId="urn:microsoft.com/office/officeart/2005/8/layout/orgChart1"/>
    <dgm:cxn modelId="{B1139240-0221-410A-ADD6-46DC6DA65859}" type="presParOf" srcId="{D1051A6A-9DF2-4BF9-B4C8-82DB054EB2B4}" destId="{42833D2C-362E-4BD7-9B36-17FA885DBD88}" srcOrd="0" destOrd="0" presId="urn:microsoft.com/office/officeart/2005/8/layout/orgChart1"/>
    <dgm:cxn modelId="{7F99E533-00FB-4A16-8F7E-51E96B87AF15}" type="presParOf" srcId="{D1051A6A-9DF2-4BF9-B4C8-82DB054EB2B4}" destId="{F1D7C5ED-134E-49A5-BDB6-BDAA70790D15}" srcOrd="1" destOrd="0" presId="urn:microsoft.com/office/officeart/2005/8/layout/orgChart1"/>
    <dgm:cxn modelId="{9DAAC745-8F88-404A-AC2D-7263B949860B}" type="presParOf" srcId="{D662505F-7084-4117-88E2-CD71B2A45091}" destId="{404A3C69-A72C-4656-AEA9-14DFE5EB3D87}" srcOrd="1" destOrd="0" presId="urn:microsoft.com/office/officeart/2005/8/layout/orgChart1"/>
    <dgm:cxn modelId="{825D073A-EA01-4F16-97D4-C6A5FC2930B7}" type="presParOf" srcId="{D662505F-7084-4117-88E2-CD71B2A45091}" destId="{63107D80-0E8A-4F03-B1FB-F71EF1D8F78E}" srcOrd="2" destOrd="0" presId="urn:microsoft.com/office/officeart/2005/8/layout/orgChart1"/>
    <dgm:cxn modelId="{28E36C33-6DFE-4437-AF61-ECFD47870440}" type="presParOf" srcId="{D3ABE0B0-321F-409C-AECA-7CA47F1405AD}" destId="{D64CC9F6-5979-49F7-B4C3-CF2D3519915F}" srcOrd="2" destOrd="0" presId="urn:microsoft.com/office/officeart/2005/8/layout/orgChart1"/>
    <dgm:cxn modelId="{2AD5ADB5-71C1-474F-A58E-2F9775806C24}" type="presParOf" srcId="{6EDF201A-71A7-4DFA-89CB-1010BAE513E9}" destId="{139AC434-A0BC-4DFF-8A3C-56A632F89015}" srcOrd="6" destOrd="0" presId="urn:microsoft.com/office/officeart/2005/8/layout/orgChart1"/>
    <dgm:cxn modelId="{66912606-EF58-41A1-BF5F-7751D982D746}" type="presParOf" srcId="{6EDF201A-71A7-4DFA-89CB-1010BAE513E9}" destId="{E30F020C-977D-4BAC-900F-DAE8B8ECA63D}" srcOrd="7" destOrd="0" presId="urn:microsoft.com/office/officeart/2005/8/layout/orgChart1"/>
    <dgm:cxn modelId="{43C82133-6CF7-46A8-8ACF-CBE580A9C028}" type="presParOf" srcId="{E30F020C-977D-4BAC-900F-DAE8B8ECA63D}" destId="{391D0CE6-F666-4F9E-82C1-95C55E34524B}" srcOrd="0" destOrd="0" presId="urn:microsoft.com/office/officeart/2005/8/layout/orgChart1"/>
    <dgm:cxn modelId="{B342DDDE-6F43-4A79-86A7-2DDC7DA6CC51}" type="presParOf" srcId="{391D0CE6-F666-4F9E-82C1-95C55E34524B}" destId="{84937BD1-8263-4AB1-B434-DC05897C08C4}" srcOrd="0" destOrd="0" presId="urn:microsoft.com/office/officeart/2005/8/layout/orgChart1"/>
    <dgm:cxn modelId="{96CC32DC-1957-4484-ACAA-A2686E1AF271}" type="presParOf" srcId="{391D0CE6-F666-4F9E-82C1-95C55E34524B}" destId="{A47547BE-8D3B-473F-8F8F-63AA19D02022}" srcOrd="1" destOrd="0" presId="urn:microsoft.com/office/officeart/2005/8/layout/orgChart1"/>
    <dgm:cxn modelId="{D68EA5B2-09D6-48A7-8E64-6F8867AFC9C2}" type="presParOf" srcId="{E30F020C-977D-4BAC-900F-DAE8B8ECA63D}" destId="{5374B7AA-6542-481C-97EB-D519C0F88F27}" srcOrd="1" destOrd="0" presId="urn:microsoft.com/office/officeart/2005/8/layout/orgChart1"/>
    <dgm:cxn modelId="{27FB339F-0A43-4F45-AD56-0D1A8AA27EFC}" type="presParOf" srcId="{E30F020C-977D-4BAC-900F-DAE8B8ECA63D}" destId="{83C0DA95-A917-430A-B959-C304546FA65E}" srcOrd="2" destOrd="0" presId="urn:microsoft.com/office/officeart/2005/8/layout/orgChart1"/>
    <dgm:cxn modelId="{D9B89546-5055-4533-8116-A0A867E9E0F0}" type="presParOf" srcId="{F6A71905-E9FA-44EE-95BF-4E928A4F1F72}" destId="{D9A85676-EB29-4ADC-94A0-B94C9DEA762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350A5B6-3243-4D52-B5C4-2ED4C21D930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A40219AB-BF82-4BE0-8C72-3B72C677CBFE}">
      <dgm:prSet phldrT="[Tekst]"/>
      <dgm:spPr/>
      <dgm:t>
        <a:bodyPr/>
        <a:lstStyle/>
        <a:p>
          <a:r>
            <a:rPr lang="nb-NO" dirty="0"/>
            <a:t>Kommunalsjef</a:t>
          </a:r>
        </a:p>
        <a:p>
          <a:r>
            <a:rPr lang="nb-NO" dirty="0"/>
            <a:t> </a:t>
          </a:r>
        </a:p>
      </dgm:t>
    </dgm:pt>
    <dgm:pt modelId="{A4A80CD0-6032-43D4-A440-41A171893218}" type="parTrans" cxnId="{48CE16D3-3B26-455C-9EB2-500CC43FF57A}">
      <dgm:prSet/>
      <dgm:spPr/>
      <dgm:t>
        <a:bodyPr/>
        <a:lstStyle/>
        <a:p>
          <a:endParaRPr lang="nb-NO"/>
        </a:p>
      </dgm:t>
    </dgm:pt>
    <dgm:pt modelId="{763E54D6-E65E-4F6A-81BF-AE462A4BE156}" type="sibTrans" cxnId="{48CE16D3-3B26-455C-9EB2-500CC43FF57A}">
      <dgm:prSet/>
      <dgm:spPr/>
      <dgm:t>
        <a:bodyPr/>
        <a:lstStyle/>
        <a:p>
          <a:endParaRPr lang="nb-NO"/>
        </a:p>
      </dgm:t>
    </dgm:pt>
    <dgm:pt modelId="{754890A3-C924-4C23-93D4-0EE209A95AB2}">
      <dgm:prSet phldrT="[Tekst]"/>
      <dgm:spPr/>
      <dgm:t>
        <a:bodyPr/>
        <a:lstStyle/>
        <a:p>
          <a:r>
            <a:rPr lang="nb-NO" dirty="0"/>
            <a:t>Pleie og omsorg</a:t>
          </a:r>
        </a:p>
        <a:p>
          <a:r>
            <a:rPr lang="nb-NO" dirty="0"/>
            <a:t>Kristin Grønnskag</a:t>
          </a:r>
        </a:p>
      </dgm:t>
    </dgm:pt>
    <dgm:pt modelId="{FADFF10D-5265-47C9-A5B5-DBDDD945A155}" type="parTrans" cxnId="{C2540D30-5AFB-4BFB-A46E-E1548190CF6D}">
      <dgm:prSet/>
      <dgm:spPr/>
      <dgm:t>
        <a:bodyPr/>
        <a:lstStyle/>
        <a:p>
          <a:endParaRPr lang="nb-NO"/>
        </a:p>
      </dgm:t>
    </dgm:pt>
    <dgm:pt modelId="{B7170241-9E7E-4BE3-9600-5E554D911E77}" type="sibTrans" cxnId="{C2540D30-5AFB-4BFB-A46E-E1548190CF6D}">
      <dgm:prSet/>
      <dgm:spPr/>
      <dgm:t>
        <a:bodyPr/>
        <a:lstStyle/>
        <a:p>
          <a:endParaRPr lang="nb-NO"/>
        </a:p>
      </dgm:t>
    </dgm:pt>
    <dgm:pt modelId="{25C9E64C-1109-47AA-92F8-9E9C92818CB8}">
      <dgm:prSet phldrT="[Tekst]"/>
      <dgm:spPr/>
      <dgm:t>
        <a:bodyPr/>
        <a:lstStyle/>
        <a:p>
          <a:r>
            <a:rPr lang="nb-NO" dirty="0"/>
            <a:t>Familie og helse</a:t>
          </a:r>
        </a:p>
        <a:p>
          <a:r>
            <a:rPr lang="nb-NO" dirty="0"/>
            <a:t>Siv Anita Fillingsnes</a:t>
          </a:r>
        </a:p>
      </dgm:t>
    </dgm:pt>
    <dgm:pt modelId="{08333104-1750-4AD5-96C8-CEB18CB8DAF9}" type="parTrans" cxnId="{2A5050CD-D527-4416-85A4-F0DE1C4B1AA8}">
      <dgm:prSet/>
      <dgm:spPr/>
      <dgm:t>
        <a:bodyPr/>
        <a:lstStyle/>
        <a:p>
          <a:endParaRPr lang="nb-NO"/>
        </a:p>
      </dgm:t>
    </dgm:pt>
    <dgm:pt modelId="{807668C4-0703-4C80-899C-40D77515A5DF}" type="sibTrans" cxnId="{2A5050CD-D527-4416-85A4-F0DE1C4B1AA8}">
      <dgm:prSet/>
      <dgm:spPr/>
      <dgm:t>
        <a:bodyPr/>
        <a:lstStyle/>
        <a:p>
          <a:endParaRPr lang="nb-NO"/>
        </a:p>
      </dgm:t>
    </dgm:pt>
    <dgm:pt modelId="{C02ADA8C-76A9-4561-98EA-4F7C4F12893A}">
      <dgm:prSet phldrT="[Tekst]"/>
      <dgm:spPr/>
      <dgm:t>
        <a:bodyPr/>
        <a:lstStyle/>
        <a:p>
          <a:r>
            <a:rPr lang="nb-NO" dirty="0"/>
            <a:t>Bo,- aktivitet og miljøtjeneste</a:t>
          </a:r>
        </a:p>
        <a:p>
          <a:r>
            <a:rPr lang="nb-NO" dirty="0"/>
            <a:t>Anita Kristiansen</a:t>
          </a:r>
        </a:p>
      </dgm:t>
    </dgm:pt>
    <dgm:pt modelId="{4CAE6652-4E6E-443F-BEA5-386913187717}" type="parTrans" cxnId="{EEE515B3-7456-4B58-8B79-D60C3F384EF6}">
      <dgm:prSet/>
      <dgm:spPr/>
      <dgm:t>
        <a:bodyPr/>
        <a:lstStyle/>
        <a:p>
          <a:endParaRPr lang="nb-NO"/>
        </a:p>
      </dgm:t>
    </dgm:pt>
    <dgm:pt modelId="{A6389CC3-0313-445B-8434-9F5AB793CE97}" type="sibTrans" cxnId="{EEE515B3-7456-4B58-8B79-D60C3F384EF6}">
      <dgm:prSet/>
      <dgm:spPr/>
      <dgm:t>
        <a:bodyPr/>
        <a:lstStyle/>
        <a:p>
          <a:endParaRPr lang="nb-NO"/>
        </a:p>
      </dgm:t>
    </dgm:pt>
    <dgm:pt modelId="{8BD048A4-DC94-4324-9AC3-2BC86860CBAB}">
      <dgm:prSet/>
      <dgm:spPr/>
      <dgm:t>
        <a:bodyPr/>
        <a:lstStyle/>
        <a:p>
          <a:r>
            <a:rPr lang="nb-NO" dirty="0"/>
            <a:t>NAV kommunale tjenester</a:t>
          </a:r>
        </a:p>
        <a:p>
          <a:r>
            <a:rPr lang="nb-NO" dirty="0"/>
            <a:t>Morten Opsahl</a:t>
          </a:r>
        </a:p>
      </dgm:t>
    </dgm:pt>
    <dgm:pt modelId="{3A83E7BC-1484-4B35-9232-FB778723DA21}" type="parTrans" cxnId="{6F84DB6F-F4DF-4340-B2BD-6F615149E548}">
      <dgm:prSet/>
      <dgm:spPr/>
      <dgm:t>
        <a:bodyPr/>
        <a:lstStyle/>
        <a:p>
          <a:endParaRPr lang="nb-NO"/>
        </a:p>
      </dgm:t>
    </dgm:pt>
    <dgm:pt modelId="{F833312F-A957-4987-9E0D-722C29B1190B}" type="sibTrans" cxnId="{6F84DB6F-F4DF-4340-B2BD-6F615149E548}">
      <dgm:prSet/>
      <dgm:spPr/>
      <dgm:t>
        <a:bodyPr/>
        <a:lstStyle/>
        <a:p>
          <a:endParaRPr lang="nb-NO"/>
        </a:p>
      </dgm:t>
    </dgm:pt>
    <dgm:pt modelId="{B2C590B4-0204-462F-B6FC-D0079DAFE10D}">
      <dgm:prSet/>
      <dgm:spPr/>
      <dgm:t>
        <a:bodyPr/>
        <a:lstStyle/>
        <a:p>
          <a:r>
            <a:rPr lang="nb-NO" dirty="0"/>
            <a:t>Forvaltningskontor</a:t>
          </a:r>
        </a:p>
        <a:p>
          <a:r>
            <a:rPr lang="nb-NO" dirty="0"/>
            <a:t>Siv Anita Fillingsnes</a:t>
          </a:r>
        </a:p>
      </dgm:t>
    </dgm:pt>
    <dgm:pt modelId="{8A372039-30EC-4002-A0E4-A41C81F60233}" type="parTrans" cxnId="{06C6749D-5A31-45A1-9BD9-E3D81711B081}">
      <dgm:prSet/>
      <dgm:spPr/>
      <dgm:t>
        <a:bodyPr/>
        <a:lstStyle/>
        <a:p>
          <a:endParaRPr lang="nb-NO"/>
        </a:p>
      </dgm:t>
    </dgm:pt>
    <dgm:pt modelId="{FF2E0740-1B31-4426-8500-9DBAA914C92C}" type="sibTrans" cxnId="{06C6749D-5A31-45A1-9BD9-E3D81711B081}">
      <dgm:prSet/>
      <dgm:spPr/>
      <dgm:t>
        <a:bodyPr/>
        <a:lstStyle/>
        <a:p>
          <a:endParaRPr lang="nb-NO"/>
        </a:p>
      </dgm:t>
    </dgm:pt>
    <dgm:pt modelId="{11509EEA-C951-430D-A513-9590D4DCBF99}" type="pres">
      <dgm:prSet presAssocID="{6350A5B6-3243-4D52-B5C4-2ED4C21D930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95825C6-F74D-4E5B-B9A1-DE1F185D5932}" type="pres">
      <dgm:prSet presAssocID="{A40219AB-BF82-4BE0-8C72-3B72C677CBFE}" presName="hierRoot1" presStyleCnt="0">
        <dgm:presLayoutVars>
          <dgm:hierBranch val="init"/>
        </dgm:presLayoutVars>
      </dgm:prSet>
      <dgm:spPr/>
    </dgm:pt>
    <dgm:pt modelId="{C2D25F0A-1FD3-4267-B356-5194CB8CB26C}" type="pres">
      <dgm:prSet presAssocID="{A40219AB-BF82-4BE0-8C72-3B72C677CBFE}" presName="rootComposite1" presStyleCnt="0"/>
      <dgm:spPr/>
    </dgm:pt>
    <dgm:pt modelId="{A1EA35F9-EC49-4061-A50B-B494755407D0}" type="pres">
      <dgm:prSet presAssocID="{A40219AB-BF82-4BE0-8C72-3B72C677CBFE}" presName="rootText1" presStyleLbl="node0" presStyleIdx="0" presStyleCnt="1" custScaleX="126892">
        <dgm:presLayoutVars>
          <dgm:chPref val="3"/>
        </dgm:presLayoutVars>
      </dgm:prSet>
      <dgm:spPr/>
    </dgm:pt>
    <dgm:pt modelId="{5E28C22E-2285-4543-830C-F7536D18F966}" type="pres">
      <dgm:prSet presAssocID="{A40219AB-BF82-4BE0-8C72-3B72C677CBFE}" presName="rootConnector1" presStyleLbl="node1" presStyleIdx="0" presStyleCnt="0"/>
      <dgm:spPr/>
    </dgm:pt>
    <dgm:pt modelId="{F5A5F159-F571-4A3F-8517-DECA128C2D84}" type="pres">
      <dgm:prSet presAssocID="{A40219AB-BF82-4BE0-8C72-3B72C677CBFE}" presName="hierChild2" presStyleCnt="0"/>
      <dgm:spPr/>
    </dgm:pt>
    <dgm:pt modelId="{D86221EE-DB48-450C-B567-AF90043DEBE9}" type="pres">
      <dgm:prSet presAssocID="{FADFF10D-5265-47C9-A5B5-DBDDD945A155}" presName="Name37" presStyleLbl="parChTrans1D2" presStyleIdx="0" presStyleCnt="5"/>
      <dgm:spPr/>
    </dgm:pt>
    <dgm:pt modelId="{B1CE90EC-A83A-4D2E-AE2F-2C202785B4DF}" type="pres">
      <dgm:prSet presAssocID="{754890A3-C924-4C23-93D4-0EE209A95AB2}" presName="hierRoot2" presStyleCnt="0">
        <dgm:presLayoutVars>
          <dgm:hierBranch val="init"/>
        </dgm:presLayoutVars>
      </dgm:prSet>
      <dgm:spPr/>
    </dgm:pt>
    <dgm:pt modelId="{2C9A5E46-4E90-43EA-B166-9A79718C75D7}" type="pres">
      <dgm:prSet presAssocID="{754890A3-C924-4C23-93D4-0EE209A95AB2}" presName="rootComposite" presStyleCnt="0"/>
      <dgm:spPr/>
    </dgm:pt>
    <dgm:pt modelId="{927480DC-F46B-4894-A862-82A6B229D02E}" type="pres">
      <dgm:prSet presAssocID="{754890A3-C924-4C23-93D4-0EE209A95AB2}" presName="rootText" presStyleLbl="node2" presStyleIdx="0" presStyleCnt="5">
        <dgm:presLayoutVars>
          <dgm:chPref val="3"/>
        </dgm:presLayoutVars>
      </dgm:prSet>
      <dgm:spPr/>
    </dgm:pt>
    <dgm:pt modelId="{4C84D792-63D3-4EC0-BECB-F9F134565A4C}" type="pres">
      <dgm:prSet presAssocID="{754890A3-C924-4C23-93D4-0EE209A95AB2}" presName="rootConnector" presStyleLbl="node2" presStyleIdx="0" presStyleCnt="5"/>
      <dgm:spPr/>
    </dgm:pt>
    <dgm:pt modelId="{36218625-7098-49F5-8B96-4F82C5ED9B42}" type="pres">
      <dgm:prSet presAssocID="{754890A3-C924-4C23-93D4-0EE209A95AB2}" presName="hierChild4" presStyleCnt="0"/>
      <dgm:spPr/>
    </dgm:pt>
    <dgm:pt modelId="{A8B1BD7B-8ECB-4A04-9D2E-ADCE81AC124C}" type="pres">
      <dgm:prSet presAssocID="{754890A3-C924-4C23-93D4-0EE209A95AB2}" presName="hierChild5" presStyleCnt="0"/>
      <dgm:spPr/>
    </dgm:pt>
    <dgm:pt modelId="{6BF1F910-DBBF-424D-894E-64CE4361D0EF}" type="pres">
      <dgm:prSet presAssocID="{08333104-1750-4AD5-96C8-CEB18CB8DAF9}" presName="Name37" presStyleLbl="parChTrans1D2" presStyleIdx="1" presStyleCnt="5"/>
      <dgm:spPr/>
    </dgm:pt>
    <dgm:pt modelId="{1561FC77-EEA4-4F5F-BCCA-3245C64CD03A}" type="pres">
      <dgm:prSet presAssocID="{25C9E64C-1109-47AA-92F8-9E9C92818CB8}" presName="hierRoot2" presStyleCnt="0">
        <dgm:presLayoutVars>
          <dgm:hierBranch val="init"/>
        </dgm:presLayoutVars>
      </dgm:prSet>
      <dgm:spPr/>
    </dgm:pt>
    <dgm:pt modelId="{F872EB7E-102B-4937-B8CE-84EA7A9A903F}" type="pres">
      <dgm:prSet presAssocID="{25C9E64C-1109-47AA-92F8-9E9C92818CB8}" presName="rootComposite" presStyleCnt="0"/>
      <dgm:spPr/>
    </dgm:pt>
    <dgm:pt modelId="{475C428B-93B9-4A6C-99CF-E477558CED88}" type="pres">
      <dgm:prSet presAssocID="{25C9E64C-1109-47AA-92F8-9E9C92818CB8}" presName="rootText" presStyleLbl="node2" presStyleIdx="1" presStyleCnt="5">
        <dgm:presLayoutVars>
          <dgm:chPref val="3"/>
        </dgm:presLayoutVars>
      </dgm:prSet>
      <dgm:spPr/>
    </dgm:pt>
    <dgm:pt modelId="{2B3F2D60-409C-4EED-815F-1566DA542C83}" type="pres">
      <dgm:prSet presAssocID="{25C9E64C-1109-47AA-92F8-9E9C92818CB8}" presName="rootConnector" presStyleLbl="node2" presStyleIdx="1" presStyleCnt="5"/>
      <dgm:spPr/>
    </dgm:pt>
    <dgm:pt modelId="{030BF0F8-98CC-4E30-96C7-206A58D406A8}" type="pres">
      <dgm:prSet presAssocID="{25C9E64C-1109-47AA-92F8-9E9C92818CB8}" presName="hierChild4" presStyleCnt="0"/>
      <dgm:spPr/>
    </dgm:pt>
    <dgm:pt modelId="{A2B60FB4-437D-4259-8DC7-9F2B36096DDA}" type="pres">
      <dgm:prSet presAssocID="{25C9E64C-1109-47AA-92F8-9E9C92818CB8}" presName="hierChild5" presStyleCnt="0"/>
      <dgm:spPr/>
    </dgm:pt>
    <dgm:pt modelId="{2AB57CB1-EEF7-4669-9F0F-6C6459EA2C1D}" type="pres">
      <dgm:prSet presAssocID="{4CAE6652-4E6E-443F-BEA5-386913187717}" presName="Name37" presStyleLbl="parChTrans1D2" presStyleIdx="2" presStyleCnt="5"/>
      <dgm:spPr/>
    </dgm:pt>
    <dgm:pt modelId="{EB98BF28-15DB-41AB-ABE3-24BC26DC542F}" type="pres">
      <dgm:prSet presAssocID="{C02ADA8C-76A9-4561-98EA-4F7C4F12893A}" presName="hierRoot2" presStyleCnt="0">
        <dgm:presLayoutVars>
          <dgm:hierBranch val="init"/>
        </dgm:presLayoutVars>
      </dgm:prSet>
      <dgm:spPr/>
    </dgm:pt>
    <dgm:pt modelId="{3010D1A9-1F25-4935-9BB7-E1A9528E75C6}" type="pres">
      <dgm:prSet presAssocID="{C02ADA8C-76A9-4561-98EA-4F7C4F12893A}" presName="rootComposite" presStyleCnt="0"/>
      <dgm:spPr/>
    </dgm:pt>
    <dgm:pt modelId="{3787D444-9D82-415B-B398-8D1311BCE430}" type="pres">
      <dgm:prSet presAssocID="{C02ADA8C-76A9-4561-98EA-4F7C4F12893A}" presName="rootText" presStyleLbl="node2" presStyleIdx="2" presStyleCnt="5">
        <dgm:presLayoutVars>
          <dgm:chPref val="3"/>
        </dgm:presLayoutVars>
      </dgm:prSet>
      <dgm:spPr/>
    </dgm:pt>
    <dgm:pt modelId="{21C0CF80-7D50-4EB6-828F-59C3CC9D34F5}" type="pres">
      <dgm:prSet presAssocID="{C02ADA8C-76A9-4561-98EA-4F7C4F12893A}" presName="rootConnector" presStyleLbl="node2" presStyleIdx="2" presStyleCnt="5"/>
      <dgm:spPr/>
    </dgm:pt>
    <dgm:pt modelId="{1F79D492-33C3-4E3B-985E-EC4CD43B118A}" type="pres">
      <dgm:prSet presAssocID="{C02ADA8C-76A9-4561-98EA-4F7C4F12893A}" presName="hierChild4" presStyleCnt="0"/>
      <dgm:spPr/>
    </dgm:pt>
    <dgm:pt modelId="{1E14731C-86A0-4996-A864-6E058DAD2F4A}" type="pres">
      <dgm:prSet presAssocID="{C02ADA8C-76A9-4561-98EA-4F7C4F12893A}" presName="hierChild5" presStyleCnt="0"/>
      <dgm:spPr/>
    </dgm:pt>
    <dgm:pt modelId="{B59CA0E4-9432-4511-9A97-8BAA8F7EAEAD}" type="pres">
      <dgm:prSet presAssocID="{3A83E7BC-1484-4B35-9232-FB778723DA21}" presName="Name37" presStyleLbl="parChTrans1D2" presStyleIdx="3" presStyleCnt="5"/>
      <dgm:spPr/>
    </dgm:pt>
    <dgm:pt modelId="{173C5F1B-906C-4D49-B2F9-B0EF0DEDD0F8}" type="pres">
      <dgm:prSet presAssocID="{8BD048A4-DC94-4324-9AC3-2BC86860CBAB}" presName="hierRoot2" presStyleCnt="0">
        <dgm:presLayoutVars>
          <dgm:hierBranch val="init"/>
        </dgm:presLayoutVars>
      </dgm:prSet>
      <dgm:spPr/>
    </dgm:pt>
    <dgm:pt modelId="{58AC5043-AD1B-43B8-ACBA-94CD1FF198CE}" type="pres">
      <dgm:prSet presAssocID="{8BD048A4-DC94-4324-9AC3-2BC86860CBAB}" presName="rootComposite" presStyleCnt="0"/>
      <dgm:spPr/>
    </dgm:pt>
    <dgm:pt modelId="{D8704AE9-818B-470F-8C93-33051AE5A429}" type="pres">
      <dgm:prSet presAssocID="{8BD048A4-DC94-4324-9AC3-2BC86860CBAB}" presName="rootText" presStyleLbl="node2" presStyleIdx="3" presStyleCnt="5">
        <dgm:presLayoutVars>
          <dgm:chPref val="3"/>
        </dgm:presLayoutVars>
      </dgm:prSet>
      <dgm:spPr/>
    </dgm:pt>
    <dgm:pt modelId="{BF5BE639-7584-4A52-97A8-08B76C3F84B2}" type="pres">
      <dgm:prSet presAssocID="{8BD048A4-DC94-4324-9AC3-2BC86860CBAB}" presName="rootConnector" presStyleLbl="node2" presStyleIdx="3" presStyleCnt="5"/>
      <dgm:spPr/>
    </dgm:pt>
    <dgm:pt modelId="{19CD2C29-918A-455D-AC41-C863DFADE468}" type="pres">
      <dgm:prSet presAssocID="{8BD048A4-DC94-4324-9AC3-2BC86860CBAB}" presName="hierChild4" presStyleCnt="0"/>
      <dgm:spPr/>
    </dgm:pt>
    <dgm:pt modelId="{D4F4C793-5668-4724-A133-F55B76CFD631}" type="pres">
      <dgm:prSet presAssocID="{8BD048A4-DC94-4324-9AC3-2BC86860CBAB}" presName="hierChild5" presStyleCnt="0"/>
      <dgm:spPr/>
    </dgm:pt>
    <dgm:pt modelId="{2695A638-6570-4C5A-BCC4-B9A28C24FA74}" type="pres">
      <dgm:prSet presAssocID="{8A372039-30EC-4002-A0E4-A41C81F60233}" presName="Name37" presStyleLbl="parChTrans1D2" presStyleIdx="4" presStyleCnt="5"/>
      <dgm:spPr/>
    </dgm:pt>
    <dgm:pt modelId="{58A3A0C6-9BCE-4610-A667-CF7B536C5CEC}" type="pres">
      <dgm:prSet presAssocID="{B2C590B4-0204-462F-B6FC-D0079DAFE10D}" presName="hierRoot2" presStyleCnt="0">
        <dgm:presLayoutVars>
          <dgm:hierBranch val="init"/>
        </dgm:presLayoutVars>
      </dgm:prSet>
      <dgm:spPr/>
    </dgm:pt>
    <dgm:pt modelId="{946CE8A6-E67D-4843-BCE7-7DB6FA7013CC}" type="pres">
      <dgm:prSet presAssocID="{B2C590B4-0204-462F-B6FC-D0079DAFE10D}" presName="rootComposite" presStyleCnt="0"/>
      <dgm:spPr/>
    </dgm:pt>
    <dgm:pt modelId="{5EAC9C74-66B4-46A2-AB8E-775987026D36}" type="pres">
      <dgm:prSet presAssocID="{B2C590B4-0204-462F-B6FC-D0079DAFE10D}" presName="rootText" presStyleLbl="node2" presStyleIdx="4" presStyleCnt="5">
        <dgm:presLayoutVars>
          <dgm:chPref val="3"/>
        </dgm:presLayoutVars>
      </dgm:prSet>
      <dgm:spPr/>
    </dgm:pt>
    <dgm:pt modelId="{28EF31BA-F939-4459-A1E6-831A43703359}" type="pres">
      <dgm:prSet presAssocID="{B2C590B4-0204-462F-B6FC-D0079DAFE10D}" presName="rootConnector" presStyleLbl="node2" presStyleIdx="4" presStyleCnt="5"/>
      <dgm:spPr/>
    </dgm:pt>
    <dgm:pt modelId="{C19E0549-614A-48F9-9947-90A5662BA225}" type="pres">
      <dgm:prSet presAssocID="{B2C590B4-0204-462F-B6FC-D0079DAFE10D}" presName="hierChild4" presStyleCnt="0"/>
      <dgm:spPr/>
    </dgm:pt>
    <dgm:pt modelId="{163E16C7-0E1C-49E2-A096-D8DFA252285A}" type="pres">
      <dgm:prSet presAssocID="{B2C590B4-0204-462F-B6FC-D0079DAFE10D}" presName="hierChild5" presStyleCnt="0"/>
      <dgm:spPr/>
    </dgm:pt>
    <dgm:pt modelId="{1154A876-B30A-43A0-9582-C0D5C6366127}" type="pres">
      <dgm:prSet presAssocID="{A40219AB-BF82-4BE0-8C72-3B72C677CBFE}" presName="hierChild3" presStyleCnt="0"/>
      <dgm:spPr/>
    </dgm:pt>
  </dgm:ptLst>
  <dgm:cxnLst>
    <dgm:cxn modelId="{293C3607-2A50-4766-9CCE-DEC5A9D88256}" type="presOf" srcId="{A40219AB-BF82-4BE0-8C72-3B72C677CBFE}" destId="{5E28C22E-2285-4543-830C-F7536D18F966}" srcOrd="1" destOrd="0" presId="urn:microsoft.com/office/officeart/2005/8/layout/orgChart1"/>
    <dgm:cxn modelId="{E9D78412-38E0-44AC-80BC-2F7FC630C989}" type="presOf" srcId="{8BD048A4-DC94-4324-9AC3-2BC86860CBAB}" destId="{BF5BE639-7584-4A52-97A8-08B76C3F84B2}" srcOrd="1" destOrd="0" presId="urn:microsoft.com/office/officeart/2005/8/layout/orgChart1"/>
    <dgm:cxn modelId="{C2540D30-5AFB-4BFB-A46E-E1548190CF6D}" srcId="{A40219AB-BF82-4BE0-8C72-3B72C677CBFE}" destId="{754890A3-C924-4C23-93D4-0EE209A95AB2}" srcOrd="0" destOrd="0" parTransId="{FADFF10D-5265-47C9-A5B5-DBDDD945A155}" sibTransId="{B7170241-9E7E-4BE3-9600-5E554D911E77}"/>
    <dgm:cxn modelId="{379E6032-53F6-425E-9F55-23FE63FABD3A}" type="presOf" srcId="{C02ADA8C-76A9-4561-98EA-4F7C4F12893A}" destId="{21C0CF80-7D50-4EB6-828F-59C3CC9D34F5}" srcOrd="1" destOrd="0" presId="urn:microsoft.com/office/officeart/2005/8/layout/orgChart1"/>
    <dgm:cxn modelId="{FFAA8D38-02A6-46D0-B2DD-B822BBC09E04}" type="presOf" srcId="{754890A3-C924-4C23-93D4-0EE209A95AB2}" destId="{927480DC-F46B-4894-A862-82A6B229D02E}" srcOrd="0" destOrd="0" presId="urn:microsoft.com/office/officeart/2005/8/layout/orgChart1"/>
    <dgm:cxn modelId="{6F84DB6F-F4DF-4340-B2BD-6F615149E548}" srcId="{A40219AB-BF82-4BE0-8C72-3B72C677CBFE}" destId="{8BD048A4-DC94-4324-9AC3-2BC86860CBAB}" srcOrd="3" destOrd="0" parTransId="{3A83E7BC-1484-4B35-9232-FB778723DA21}" sibTransId="{F833312F-A957-4987-9E0D-722C29B1190B}"/>
    <dgm:cxn modelId="{46E7E86F-4F30-448B-AAB5-F47872DC077B}" type="presOf" srcId="{754890A3-C924-4C23-93D4-0EE209A95AB2}" destId="{4C84D792-63D3-4EC0-BECB-F9F134565A4C}" srcOrd="1" destOrd="0" presId="urn:microsoft.com/office/officeart/2005/8/layout/orgChart1"/>
    <dgm:cxn modelId="{5BAE5570-C555-4DD1-9CD2-38028DB035B2}" type="presOf" srcId="{4CAE6652-4E6E-443F-BEA5-386913187717}" destId="{2AB57CB1-EEF7-4669-9F0F-6C6459EA2C1D}" srcOrd="0" destOrd="0" presId="urn:microsoft.com/office/officeart/2005/8/layout/orgChart1"/>
    <dgm:cxn modelId="{897F9276-C4D7-492C-9643-50C456C6132B}" type="presOf" srcId="{B2C590B4-0204-462F-B6FC-D0079DAFE10D}" destId="{28EF31BA-F939-4459-A1E6-831A43703359}" srcOrd="1" destOrd="0" presId="urn:microsoft.com/office/officeart/2005/8/layout/orgChart1"/>
    <dgm:cxn modelId="{31329F76-CA03-4A47-8853-B7EEB6E510A4}" type="presOf" srcId="{A40219AB-BF82-4BE0-8C72-3B72C677CBFE}" destId="{A1EA35F9-EC49-4061-A50B-B494755407D0}" srcOrd="0" destOrd="0" presId="urn:microsoft.com/office/officeart/2005/8/layout/orgChart1"/>
    <dgm:cxn modelId="{98419984-611A-4CA1-B9CA-9BBC0B656052}" type="presOf" srcId="{B2C590B4-0204-462F-B6FC-D0079DAFE10D}" destId="{5EAC9C74-66B4-46A2-AB8E-775987026D36}" srcOrd="0" destOrd="0" presId="urn:microsoft.com/office/officeart/2005/8/layout/orgChart1"/>
    <dgm:cxn modelId="{CE680F86-0B97-4560-BD2C-9517F4327622}" type="presOf" srcId="{25C9E64C-1109-47AA-92F8-9E9C92818CB8}" destId="{2B3F2D60-409C-4EED-815F-1566DA542C83}" srcOrd="1" destOrd="0" presId="urn:microsoft.com/office/officeart/2005/8/layout/orgChart1"/>
    <dgm:cxn modelId="{06C6749D-5A31-45A1-9BD9-E3D81711B081}" srcId="{A40219AB-BF82-4BE0-8C72-3B72C677CBFE}" destId="{B2C590B4-0204-462F-B6FC-D0079DAFE10D}" srcOrd="4" destOrd="0" parTransId="{8A372039-30EC-4002-A0E4-A41C81F60233}" sibTransId="{FF2E0740-1B31-4426-8500-9DBAA914C92C}"/>
    <dgm:cxn modelId="{EEE515B3-7456-4B58-8B79-D60C3F384EF6}" srcId="{A40219AB-BF82-4BE0-8C72-3B72C677CBFE}" destId="{C02ADA8C-76A9-4561-98EA-4F7C4F12893A}" srcOrd="2" destOrd="0" parTransId="{4CAE6652-4E6E-443F-BEA5-386913187717}" sibTransId="{A6389CC3-0313-445B-8434-9F5AB793CE97}"/>
    <dgm:cxn modelId="{BD09D6C0-2CB3-418B-9AF6-C967E0586744}" type="presOf" srcId="{6350A5B6-3243-4D52-B5C4-2ED4C21D9301}" destId="{11509EEA-C951-430D-A513-9590D4DCBF99}" srcOrd="0" destOrd="0" presId="urn:microsoft.com/office/officeart/2005/8/layout/orgChart1"/>
    <dgm:cxn modelId="{2539B0C2-4759-4987-A0C7-9785AE3B7E48}" type="presOf" srcId="{3A83E7BC-1484-4B35-9232-FB778723DA21}" destId="{B59CA0E4-9432-4511-9A97-8BAA8F7EAEAD}" srcOrd="0" destOrd="0" presId="urn:microsoft.com/office/officeart/2005/8/layout/orgChart1"/>
    <dgm:cxn modelId="{2073D9C7-2A7F-48BB-83B6-1619947ED73A}" type="presOf" srcId="{8A372039-30EC-4002-A0E4-A41C81F60233}" destId="{2695A638-6570-4C5A-BCC4-B9A28C24FA74}" srcOrd="0" destOrd="0" presId="urn:microsoft.com/office/officeart/2005/8/layout/orgChart1"/>
    <dgm:cxn modelId="{2A5050CD-D527-4416-85A4-F0DE1C4B1AA8}" srcId="{A40219AB-BF82-4BE0-8C72-3B72C677CBFE}" destId="{25C9E64C-1109-47AA-92F8-9E9C92818CB8}" srcOrd="1" destOrd="0" parTransId="{08333104-1750-4AD5-96C8-CEB18CB8DAF9}" sibTransId="{807668C4-0703-4C80-899C-40D77515A5DF}"/>
    <dgm:cxn modelId="{BE1FBFD0-3B12-4250-95A9-38E2D09EFBAE}" type="presOf" srcId="{25C9E64C-1109-47AA-92F8-9E9C92818CB8}" destId="{475C428B-93B9-4A6C-99CF-E477558CED88}" srcOrd="0" destOrd="0" presId="urn:microsoft.com/office/officeart/2005/8/layout/orgChart1"/>
    <dgm:cxn modelId="{48CE16D3-3B26-455C-9EB2-500CC43FF57A}" srcId="{6350A5B6-3243-4D52-B5C4-2ED4C21D9301}" destId="{A40219AB-BF82-4BE0-8C72-3B72C677CBFE}" srcOrd="0" destOrd="0" parTransId="{A4A80CD0-6032-43D4-A440-41A171893218}" sibTransId="{763E54D6-E65E-4F6A-81BF-AE462A4BE156}"/>
    <dgm:cxn modelId="{6FC100D6-ACB8-460D-ACF3-7944EB3C8A2F}" type="presOf" srcId="{08333104-1750-4AD5-96C8-CEB18CB8DAF9}" destId="{6BF1F910-DBBF-424D-894E-64CE4361D0EF}" srcOrd="0" destOrd="0" presId="urn:microsoft.com/office/officeart/2005/8/layout/orgChart1"/>
    <dgm:cxn modelId="{7BF81EE7-BD2A-49C5-B328-CCE24B4C6B6E}" type="presOf" srcId="{C02ADA8C-76A9-4561-98EA-4F7C4F12893A}" destId="{3787D444-9D82-415B-B398-8D1311BCE430}" srcOrd="0" destOrd="0" presId="urn:microsoft.com/office/officeart/2005/8/layout/orgChart1"/>
    <dgm:cxn modelId="{F50DA6F0-9DE9-438E-8709-652CCB6B80BE}" type="presOf" srcId="{FADFF10D-5265-47C9-A5B5-DBDDD945A155}" destId="{D86221EE-DB48-450C-B567-AF90043DEBE9}" srcOrd="0" destOrd="0" presId="urn:microsoft.com/office/officeart/2005/8/layout/orgChart1"/>
    <dgm:cxn modelId="{DDD294FE-0B9E-40D5-8A9F-116922423C59}" type="presOf" srcId="{8BD048A4-DC94-4324-9AC3-2BC86860CBAB}" destId="{D8704AE9-818B-470F-8C93-33051AE5A429}" srcOrd="0" destOrd="0" presId="urn:microsoft.com/office/officeart/2005/8/layout/orgChart1"/>
    <dgm:cxn modelId="{223CB217-805F-4D60-BB2A-D85990F25043}" type="presParOf" srcId="{11509EEA-C951-430D-A513-9590D4DCBF99}" destId="{A95825C6-F74D-4E5B-B9A1-DE1F185D5932}" srcOrd="0" destOrd="0" presId="urn:microsoft.com/office/officeart/2005/8/layout/orgChart1"/>
    <dgm:cxn modelId="{26C4AC56-B751-4BEE-9591-DBAF99F1876D}" type="presParOf" srcId="{A95825C6-F74D-4E5B-B9A1-DE1F185D5932}" destId="{C2D25F0A-1FD3-4267-B356-5194CB8CB26C}" srcOrd="0" destOrd="0" presId="urn:microsoft.com/office/officeart/2005/8/layout/orgChart1"/>
    <dgm:cxn modelId="{F5026109-460E-45A9-8280-A1BC819E7B4A}" type="presParOf" srcId="{C2D25F0A-1FD3-4267-B356-5194CB8CB26C}" destId="{A1EA35F9-EC49-4061-A50B-B494755407D0}" srcOrd="0" destOrd="0" presId="urn:microsoft.com/office/officeart/2005/8/layout/orgChart1"/>
    <dgm:cxn modelId="{25D20B1F-75A3-4986-9F9C-61012C1ADBB3}" type="presParOf" srcId="{C2D25F0A-1FD3-4267-B356-5194CB8CB26C}" destId="{5E28C22E-2285-4543-830C-F7536D18F966}" srcOrd="1" destOrd="0" presId="urn:microsoft.com/office/officeart/2005/8/layout/orgChart1"/>
    <dgm:cxn modelId="{247E6928-0E07-4AD8-AF2C-7B2EA3C776ED}" type="presParOf" srcId="{A95825C6-F74D-4E5B-B9A1-DE1F185D5932}" destId="{F5A5F159-F571-4A3F-8517-DECA128C2D84}" srcOrd="1" destOrd="0" presId="urn:microsoft.com/office/officeart/2005/8/layout/orgChart1"/>
    <dgm:cxn modelId="{50C800CA-DA43-46EB-82FA-209C085CA0CF}" type="presParOf" srcId="{F5A5F159-F571-4A3F-8517-DECA128C2D84}" destId="{D86221EE-DB48-450C-B567-AF90043DEBE9}" srcOrd="0" destOrd="0" presId="urn:microsoft.com/office/officeart/2005/8/layout/orgChart1"/>
    <dgm:cxn modelId="{32A456FB-294B-4A7D-BFD7-18AFA99D5317}" type="presParOf" srcId="{F5A5F159-F571-4A3F-8517-DECA128C2D84}" destId="{B1CE90EC-A83A-4D2E-AE2F-2C202785B4DF}" srcOrd="1" destOrd="0" presId="urn:microsoft.com/office/officeart/2005/8/layout/orgChart1"/>
    <dgm:cxn modelId="{4459B69B-FB09-4E2B-B4E2-BEB86ADC5179}" type="presParOf" srcId="{B1CE90EC-A83A-4D2E-AE2F-2C202785B4DF}" destId="{2C9A5E46-4E90-43EA-B166-9A79718C75D7}" srcOrd="0" destOrd="0" presId="urn:microsoft.com/office/officeart/2005/8/layout/orgChart1"/>
    <dgm:cxn modelId="{45321DF8-6ECF-4629-B1B8-147904F5F898}" type="presParOf" srcId="{2C9A5E46-4E90-43EA-B166-9A79718C75D7}" destId="{927480DC-F46B-4894-A862-82A6B229D02E}" srcOrd="0" destOrd="0" presId="urn:microsoft.com/office/officeart/2005/8/layout/orgChart1"/>
    <dgm:cxn modelId="{017C3400-EFE9-49E2-B5D8-C0DE30F2186C}" type="presParOf" srcId="{2C9A5E46-4E90-43EA-B166-9A79718C75D7}" destId="{4C84D792-63D3-4EC0-BECB-F9F134565A4C}" srcOrd="1" destOrd="0" presId="urn:microsoft.com/office/officeart/2005/8/layout/orgChart1"/>
    <dgm:cxn modelId="{5743555E-336E-4CA3-B703-CD36FC4FC062}" type="presParOf" srcId="{B1CE90EC-A83A-4D2E-AE2F-2C202785B4DF}" destId="{36218625-7098-49F5-8B96-4F82C5ED9B42}" srcOrd="1" destOrd="0" presId="urn:microsoft.com/office/officeart/2005/8/layout/orgChart1"/>
    <dgm:cxn modelId="{9FD5F52F-8DF4-483F-9E6D-E83404A2528E}" type="presParOf" srcId="{B1CE90EC-A83A-4D2E-AE2F-2C202785B4DF}" destId="{A8B1BD7B-8ECB-4A04-9D2E-ADCE81AC124C}" srcOrd="2" destOrd="0" presId="urn:microsoft.com/office/officeart/2005/8/layout/orgChart1"/>
    <dgm:cxn modelId="{F780182C-2239-4508-BE59-EBB4CDEAB5E1}" type="presParOf" srcId="{F5A5F159-F571-4A3F-8517-DECA128C2D84}" destId="{6BF1F910-DBBF-424D-894E-64CE4361D0EF}" srcOrd="2" destOrd="0" presId="urn:microsoft.com/office/officeart/2005/8/layout/orgChart1"/>
    <dgm:cxn modelId="{592573FB-786C-4C7D-9BED-61ABE134BF26}" type="presParOf" srcId="{F5A5F159-F571-4A3F-8517-DECA128C2D84}" destId="{1561FC77-EEA4-4F5F-BCCA-3245C64CD03A}" srcOrd="3" destOrd="0" presId="urn:microsoft.com/office/officeart/2005/8/layout/orgChart1"/>
    <dgm:cxn modelId="{99A08E92-99B1-4DD8-A1B4-FA17EB6AAFD1}" type="presParOf" srcId="{1561FC77-EEA4-4F5F-BCCA-3245C64CD03A}" destId="{F872EB7E-102B-4937-B8CE-84EA7A9A903F}" srcOrd="0" destOrd="0" presId="urn:microsoft.com/office/officeart/2005/8/layout/orgChart1"/>
    <dgm:cxn modelId="{27363369-614B-4102-B113-4E1FC08DA4C9}" type="presParOf" srcId="{F872EB7E-102B-4937-B8CE-84EA7A9A903F}" destId="{475C428B-93B9-4A6C-99CF-E477558CED88}" srcOrd="0" destOrd="0" presId="urn:microsoft.com/office/officeart/2005/8/layout/orgChart1"/>
    <dgm:cxn modelId="{22EB331A-3903-45EA-8A5B-D41FB48E39E1}" type="presParOf" srcId="{F872EB7E-102B-4937-B8CE-84EA7A9A903F}" destId="{2B3F2D60-409C-4EED-815F-1566DA542C83}" srcOrd="1" destOrd="0" presId="urn:microsoft.com/office/officeart/2005/8/layout/orgChart1"/>
    <dgm:cxn modelId="{896CE00B-F671-498B-8EC8-12AC490517C8}" type="presParOf" srcId="{1561FC77-EEA4-4F5F-BCCA-3245C64CD03A}" destId="{030BF0F8-98CC-4E30-96C7-206A58D406A8}" srcOrd="1" destOrd="0" presId="urn:microsoft.com/office/officeart/2005/8/layout/orgChart1"/>
    <dgm:cxn modelId="{83A8C82E-B326-4A55-A303-9EE3A39FDB6F}" type="presParOf" srcId="{1561FC77-EEA4-4F5F-BCCA-3245C64CD03A}" destId="{A2B60FB4-437D-4259-8DC7-9F2B36096DDA}" srcOrd="2" destOrd="0" presId="urn:microsoft.com/office/officeart/2005/8/layout/orgChart1"/>
    <dgm:cxn modelId="{AB505D1C-2CBE-4289-A9D5-0BDB9EBB1A81}" type="presParOf" srcId="{F5A5F159-F571-4A3F-8517-DECA128C2D84}" destId="{2AB57CB1-EEF7-4669-9F0F-6C6459EA2C1D}" srcOrd="4" destOrd="0" presId="urn:microsoft.com/office/officeart/2005/8/layout/orgChart1"/>
    <dgm:cxn modelId="{FCC4313E-ACE3-4C3C-89EA-B7C5ACBE4F66}" type="presParOf" srcId="{F5A5F159-F571-4A3F-8517-DECA128C2D84}" destId="{EB98BF28-15DB-41AB-ABE3-24BC26DC542F}" srcOrd="5" destOrd="0" presId="urn:microsoft.com/office/officeart/2005/8/layout/orgChart1"/>
    <dgm:cxn modelId="{AB5B55D3-6AE0-402A-84AB-B4B0D970C8EC}" type="presParOf" srcId="{EB98BF28-15DB-41AB-ABE3-24BC26DC542F}" destId="{3010D1A9-1F25-4935-9BB7-E1A9528E75C6}" srcOrd="0" destOrd="0" presId="urn:microsoft.com/office/officeart/2005/8/layout/orgChart1"/>
    <dgm:cxn modelId="{1B5AB65D-AF4E-4033-A72D-B11336D1A111}" type="presParOf" srcId="{3010D1A9-1F25-4935-9BB7-E1A9528E75C6}" destId="{3787D444-9D82-415B-B398-8D1311BCE430}" srcOrd="0" destOrd="0" presId="urn:microsoft.com/office/officeart/2005/8/layout/orgChart1"/>
    <dgm:cxn modelId="{ED74B6FC-959B-4B14-ACEB-7C8894A4FD53}" type="presParOf" srcId="{3010D1A9-1F25-4935-9BB7-E1A9528E75C6}" destId="{21C0CF80-7D50-4EB6-828F-59C3CC9D34F5}" srcOrd="1" destOrd="0" presId="urn:microsoft.com/office/officeart/2005/8/layout/orgChart1"/>
    <dgm:cxn modelId="{C32B7EF5-70AE-43B0-918C-81C2E16EC301}" type="presParOf" srcId="{EB98BF28-15DB-41AB-ABE3-24BC26DC542F}" destId="{1F79D492-33C3-4E3B-985E-EC4CD43B118A}" srcOrd="1" destOrd="0" presId="urn:microsoft.com/office/officeart/2005/8/layout/orgChart1"/>
    <dgm:cxn modelId="{06B82162-5E3D-4027-AC29-8497156AABD2}" type="presParOf" srcId="{EB98BF28-15DB-41AB-ABE3-24BC26DC542F}" destId="{1E14731C-86A0-4996-A864-6E058DAD2F4A}" srcOrd="2" destOrd="0" presId="urn:microsoft.com/office/officeart/2005/8/layout/orgChart1"/>
    <dgm:cxn modelId="{989A3074-BF7C-4988-9F27-BA505F176A9C}" type="presParOf" srcId="{F5A5F159-F571-4A3F-8517-DECA128C2D84}" destId="{B59CA0E4-9432-4511-9A97-8BAA8F7EAEAD}" srcOrd="6" destOrd="0" presId="urn:microsoft.com/office/officeart/2005/8/layout/orgChart1"/>
    <dgm:cxn modelId="{EE4FEFEB-705B-4438-BE1D-4445DD5F084A}" type="presParOf" srcId="{F5A5F159-F571-4A3F-8517-DECA128C2D84}" destId="{173C5F1B-906C-4D49-B2F9-B0EF0DEDD0F8}" srcOrd="7" destOrd="0" presId="urn:microsoft.com/office/officeart/2005/8/layout/orgChart1"/>
    <dgm:cxn modelId="{E70213B2-463F-48C9-AF29-E76D78FEFC6C}" type="presParOf" srcId="{173C5F1B-906C-4D49-B2F9-B0EF0DEDD0F8}" destId="{58AC5043-AD1B-43B8-ACBA-94CD1FF198CE}" srcOrd="0" destOrd="0" presId="urn:microsoft.com/office/officeart/2005/8/layout/orgChart1"/>
    <dgm:cxn modelId="{31D0DEEB-0CBD-4FF8-8E3F-C7CCFADA1BE9}" type="presParOf" srcId="{58AC5043-AD1B-43B8-ACBA-94CD1FF198CE}" destId="{D8704AE9-818B-470F-8C93-33051AE5A429}" srcOrd="0" destOrd="0" presId="urn:microsoft.com/office/officeart/2005/8/layout/orgChart1"/>
    <dgm:cxn modelId="{4035ABFF-CFB9-4C68-932C-002CC7AAC767}" type="presParOf" srcId="{58AC5043-AD1B-43B8-ACBA-94CD1FF198CE}" destId="{BF5BE639-7584-4A52-97A8-08B76C3F84B2}" srcOrd="1" destOrd="0" presId="urn:microsoft.com/office/officeart/2005/8/layout/orgChart1"/>
    <dgm:cxn modelId="{46A886ED-673C-4553-89BC-75CE5FDB997E}" type="presParOf" srcId="{173C5F1B-906C-4D49-B2F9-B0EF0DEDD0F8}" destId="{19CD2C29-918A-455D-AC41-C863DFADE468}" srcOrd="1" destOrd="0" presId="urn:microsoft.com/office/officeart/2005/8/layout/orgChart1"/>
    <dgm:cxn modelId="{2FBAA696-CDC8-4D9C-8A52-1576D2AE2AD4}" type="presParOf" srcId="{173C5F1B-906C-4D49-B2F9-B0EF0DEDD0F8}" destId="{D4F4C793-5668-4724-A133-F55B76CFD631}" srcOrd="2" destOrd="0" presId="urn:microsoft.com/office/officeart/2005/8/layout/orgChart1"/>
    <dgm:cxn modelId="{ADC51D61-3CE2-4D80-8D0F-3BD2E42F4E75}" type="presParOf" srcId="{F5A5F159-F571-4A3F-8517-DECA128C2D84}" destId="{2695A638-6570-4C5A-BCC4-B9A28C24FA74}" srcOrd="8" destOrd="0" presId="urn:microsoft.com/office/officeart/2005/8/layout/orgChart1"/>
    <dgm:cxn modelId="{CD81738C-6954-4DA6-8492-DF2174F0DCFD}" type="presParOf" srcId="{F5A5F159-F571-4A3F-8517-DECA128C2D84}" destId="{58A3A0C6-9BCE-4610-A667-CF7B536C5CEC}" srcOrd="9" destOrd="0" presId="urn:microsoft.com/office/officeart/2005/8/layout/orgChart1"/>
    <dgm:cxn modelId="{D7D724FA-20ED-4CA4-9D00-AF98883FB4AB}" type="presParOf" srcId="{58A3A0C6-9BCE-4610-A667-CF7B536C5CEC}" destId="{946CE8A6-E67D-4843-BCE7-7DB6FA7013CC}" srcOrd="0" destOrd="0" presId="urn:microsoft.com/office/officeart/2005/8/layout/orgChart1"/>
    <dgm:cxn modelId="{587ABB10-1DFB-4A2F-BBC6-E89643BA11BA}" type="presParOf" srcId="{946CE8A6-E67D-4843-BCE7-7DB6FA7013CC}" destId="{5EAC9C74-66B4-46A2-AB8E-775987026D36}" srcOrd="0" destOrd="0" presId="urn:microsoft.com/office/officeart/2005/8/layout/orgChart1"/>
    <dgm:cxn modelId="{5C0FC457-94B7-4DB8-B6AE-CD682AC29A69}" type="presParOf" srcId="{946CE8A6-E67D-4843-BCE7-7DB6FA7013CC}" destId="{28EF31BA-F939-4459-A1E6-831A43703359}" srcOrd="1" destOrd="0" presId="urn:microsoft.com/office/officeart/2005/8/layout/orgChart1"/>
    <dgm:cxn modelId="{9A0C3AB2-5BF9-41FB-A1B1-7F6F00C5A966}" type="presParOf" srcId="{58A3A0C6-9BCE-4610-A667-CF7B536C5CEC}" destId="{C19E0549-614A-48F9-9947-90A5662BA225}" srcOrd="1" destOrd="0" presId="urn:microsoft.com/office/officeart/2005/8/layout/orgChart1"/>
    <dgm:cxn modelId="{3158F49F-BC41-452D-BDF8-7899D5123AA3}" type="presParOf" srcId="{58A3A0C6-9BCE-4610-A667-CF7B536C5CEC}" destId="{163E16C7-0E1C-49E2-A096-D8DFA252285A}" srcOrd="2" destOrd="0" presId="urn:microsoft.com/office/officeart/2005/8/layout/orgChart1"/>
    <dgm:cxn modelId="{268FC0FF-DB4E-46F5-A4DC-52BBEEAABB9D}" type="presParOf" srcId="{A95825C6-F74D-4E5B-B9A1-DE1F185D5932}" destId="{1154A876-B30A-43A0-9582-C0D5C6366127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1FF301D-AEA8-48CC-B756-C5899AE025D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E9F82E11-BF75-4957-9AE1-58184118304E}">
      <dgm:prSet phldrT="[Tekst]"/>
      <dgm:spPr/>
      <dgm:t>
        <a:bodyPr/>
        <a:lstStyle/>
        <a:p>
          <a:r>
            <a:rPr lang="nb-NO" dirty="0"/>
            <a:t>Økonomisjef </a:t>
          </a:r>
        </a:p>
        <a:p>
          <a:r>
            <a:rPr lang="nb-NO" dirty="0"/>
            <a:t>Roger Ansgar Antonsen</a:t>
          </a:r>
        </a:p>
      </dgm:t>
    </dgm:pt>
    <dgm:pt modelId="{A98FB517-8888-40CF-860D-1C1F0EFFD539}" type="parTrans" cxnId="{166C4B85-120B-4C2C-921F-ECE9C0B4CDBD}">
      <dgm:prSet/>
      <dgm:spPr/>
      <dgm:t>
        <a:bodyPr/>
        <a:lstStyle/>
        <a:p>
          <a:endParaRPr lang="nb-NO"/>
        </a:p>
      </dgm:t>
    </dgm:pt>
    <dgm:pt modelId="{D70F9C60-BCA1-452C-90B5-2F1B84F75628}" type="sibTrans" cxnId="{166C4B85-120B-4C2C-921F-ECE9C0B4CDBD}">
      <dgm:prSet/>
      <dgm:spPr/>
      <dgm:t>
        <a:bodyPr/>
        <a:lstStyle/>
        <a:p>
          <a:endParaRPr lang="nb-NO"/>
        </a:p>
      </dgm:t>
    </dgm:pt>
    <dgm:pt modelId="{0F7E9847-C7BD-44C7-8108-941739989F38}">
      <dgm:prSet phldrT="[Tekst]"/>
      <dgm:spPr/>
      <dgm:t>
        <a:bodyPr/>
        <a:lstStyle/>
        <a:p>
          <a:r>
            <a:rPr lang="nb-NO" dirty="0"/>
            <a:t>Økonomi og regnskap</a:t>
          </a:r>
        </a:p>
        <a:p>
          <a:r>
            <a:rPr lang="nb-NO" dirty="0"/>
            <a:t>Zivile </a:t>
          </a:r>
          <a:r>
            <a:rPr lang="nb-NO" b="0" i="0" dirty="0"/>
            <a:t>Mickuniene</a:t>
          </a:r>
          <a:endParaRPr lang="nb-NO" dirty="0"/>
        </a:p>
      </dgm:t>
    </dgm:pt>
    <dgm:pt modelId="{7573D510-9AD1-452E-BE03-91D3703185E4}" type="parTrans" cxnId="{5DE09C99-B175-45A6-9EC5-8B4A9F799A3F}">
      <dgm:prSet/>
      <dgm:spPr/>
      <dgm:t>
        <a:bodyPr/>
        <a:lstStyle/>
        <a:p>
          <a:endParaRPr lang="nb-NO"/>
        </a:p>
      </dgm:t>
    </dgm:pt>
    <dgm:pt modelId="{42425C54-3BEB-4242-8396-B60BDF92C6C8}" type="sibTrans" cxnId="{5DE09C99-B175-45A6-9EC5-8B4A9F799A3F}">
      <dgm:prSet/>
      <dgm:spPr/>
      <dgm:t>
        <a:bodyPr/>
        <a:lstStyle/>
        <a:p>
          <a:endParaRPr lang="nb-NO"/>
        </a:p>
      </dgm:t>
    </dgm:pt>
    <dgm:pt modelId="{0148E1FC-2792-441B-905B-971637AF75A0}">
      <dgm:prSet phldrT="[Tekst]"/>
      <dgm:spPr/>
      <dgm:t>
        <a:bodyPr/>
        <a:lstStyle/>
        <a:p>
          <a:r>
            <a:rPr lang="nb-NO" dirty="0"/>
            <a:t>HR, lønn og organisasjon</a:t>
          </a:r>
        </a:p>
        <a:p>
          <a:r>
            <a:rPr lang="nb-NO" dirty="0"/>
            <a:t>Ann Kristin Sandvik</a:t>
          </a:r>
        </a:p>
      </dgm:t>
    </dgm:pt>
    <dgm:pt modelId="{B1297D82-54B2-4A57-B28A-06E9AD9DAA22}" type="parTrans" cxnId="{2A85F19A-9751-433A-8E46-FD26068293F7}">
      <dgm:prSet/>
      <dgm:spPr/>
      <dgm:t>
        <a:bodyPr/>
        <a:lstStyle/>
        <a:p>
          <a:endParaRPr lang="nb-NO"/>
        </a:p>
      </dgm:t>
    </dgm:pt>
    <dgm:pt modelId="{9845F76E-3EDE-47D6-BE8B-D424C0490402}" type="sibTrans" cxnId="{2A85F19A-9751-433A-8E46-FD26068293F7}">
      <dgm:prSet/>
      <dgm:spPr/>
      <dgm:t>
        <a:bodyPr/>
        <a:lstStyle/>
        <a:p>
          <a:endParaRPr lang="nb-NO"/>
        </a:p>
      </dgm:t>
    </dgm:pt>
    <dgm:pt modelId="{75D0608D-B7FE-4576-9E9C-21635B0DFA43}">
      <dgm:prSet phldrT="[Tekst]"/>
      <dgm:spPr/>
      <dgm:t>
        <a:bodyPr/>
        <a:lstStyle/>
        <a:p>
          <a:r>
            <a:rPr lang="nb-NO" dirty="0"/>
            <a:t>IKT drift</a:t>
          </a:r>
        </a:p>
        <a:p>
          <a:r>
            <a:rPr lang="nb-NO" dirty="0"/>
            <a:t>Marcus Nilsen</a:t>
          </a:r>
        </a:p>
      </dgm:t>
    </dgm:pt>
    <dgm:pt modelId="{01AA1105-EF3E-4504-8851-0F79CF83CE5D}" type="parTrans" cxnId="{5B9B1E30-4010-4B55-9C0B-416BA2303A45}">
      <dgm:prSet/>
      <dgm:spPr/>
      <dgm:t>
        <a:bodyPr/>
        <a:lstStyle/>
        <a:p>
          <a:endParaRPr lang="nb-NO"/>
        </a:p>
      </dgm:t>
    </dgm:pt>
    <dgm:pt modelId="{D584C614-5E86-453A-81A2-EBDBB35E1CF0}" type="sibTrans" cxnId="{5B9B1E30-4010-4B55-9C0B-416BA2303A45}">
      <dgm:prSet/>
      <dgm:spPr/>
      <dgm:t>
        <a:bodyPr/>
        <a:lstStyle/>
        <a:p>
          <a:endParaRPr lang="nb-NO"/>
        </a:p>
      </dgm:t>
    </dgm:pt>
    <dgm:pt modelId="{B2831F45-F861-4639-A04A-392D61770D1D}">
      <dgm:prSet/>
      <dgm:spPr/>
      <dgm:t>
        <a:bodyPr/>
        <a:lstStyle/>
        <a:p>
          <a:r>
            <a:rPr lang="nb-NO" dirty="0"/>
            <a:t>Beredskap og samfunnssikkerhet</a:t>
          </a:r>
        </a:p>
        <a:p>
          <a:r>
            <a:rPr lang="nb-NO" dirty="0"/>
            <a:t>Marit Wisløff Norborg </a:t>
          </a:r>
        </a:p>
      </dgm:t>
    </dgm:pt>
    <dgm:pt modelId="{B2CDB889-280C-4011-9C2E-5363D4E9E142}" type="parTrans" cxnId="{B21B443F-D3BD-4F0E-BA08-CFBCE2B6636A}">
      <dgm:prSet/>
      <dgm:spPr/>
      <dgm:t>
        <a:bodyPr/>
        <a:lstStyle/>
        <a:p>
          <a:endParaRPr lang="nb-NO"/>
        </a:p>
      </dgm:t>
    </dgm:pt>
    <dgm:pt modelId="{58485F06-ADFC-4032-9609-E8FC256C410F}" type="sibTrans" cxnId="{B21B443F-D3BD-4F0E-BA08-CFBCE2B6636A}">
      <dgm:prSet/>
      <dgm:spPr/>
      <dgm:t>
        <a:bodyPr/>
        <a:lstStyle/>
        <a:p>
          <a:endParaRPr lang="nb-NO"/>
        </a:p>
      </dgm:t>
    </dgm:pt>
    <dgm:pt modelId="{151CDB88-F366-4F4F-A763-D50DBBD84735}" type="pres">
      <dgm:prSet presAssocID="{91FF301D-AEA8-48CC-B756-C5899AE025D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03F9976-77CF-4393-A830-E6B06F721A8A}" type="pres">
      <dgm:prSet presAssocID="{E9F82E11-BF75-4957-9AE1-58184118304E}" presName="hierRoot1" presStyleCnt="0">
        <dgm:presLayoutVars>
          <dgm:hierBranch val="init"/>
        </dgm:presLayoutVars>
      </dgm:prSet>
      <dgm:spPr/>
    </dgm:pt>
    <dgm:pt modelId="{5672E073-EC71-4E84-B705-F8A0C3DB38F0}" type="pres">
      <dgm:prSet presAssocID="{E9F82E11-BF75-4957-9AE1-58184118304E}" presName="rootComposite1" presStyleCnt="0"/>
      <dgm:spPr/>
    </dgm:pt>
    <dgm:pt modelId="{A247DA9B-2D74-4786-B1F0-46C89384E7BE}" type="pres">
      <dgm:prSet presAssocID="{E9F82E11-BF75-4957-9AE1-58184118304E}" presName="rootText1" presStyleLbl="node0" presStyleIdx="0" presStyleCnt="1">
        <dgm:presLayoutVars>
          <dgm:chPref val="3"/>
        </dgm:presLayoutVars>
      </dgm:prSet>
      <dgm:spPr/>
    </dgm:pt>
    <dgm:pt modelId="{1F25C50A-8F79-4AE5-B52F-31E3232C87A7}" type="pres">
      <dgm:prSet presAssocID="{E9F82E11-BF75-4957-9AE1-58184118304E}" presName="rootConnector1" presStyleLbl="node1" presStyleIdx="0" presStyleCnt="0"/>
      <dgm:spPr/>
    </dgm:pt>
    <dgm:pt modelId="{7DF139D4-6114-4A32-91C4-A54F3CE31ED8}" type="pres">
      <dgm:prSet presAssocID="{E9F82E11-BF75-4957-9AE1-58184118304E}" presName="hierChild2" presStyleCnt="0"/>
      <dgm:spPr/>
    </dgm:pt>
    <dgm:pt modelId="{AF954ADF-0490-4883-80DA-73541F8C06DB}" type="pres">
      <dgm:prSet presAssocID="{7573D510-9AD1-452E-BE03-91D3703185E4}" presName="Name37" presStyleLbl="parChTrans1D2" presStyleIdx="0" presStyleCnt="4"/>
      <dgm:spPr/>
    </dgm:pt>
    <dgm:pt modelId="{380DD828-85BD-4836-B936-36E16FE52824}" type="pres">
      <dgm:prSet presAssocID="{0F7E9847-C7BD-44C7-8108-941739989F38}" presName="hierRoot2" presStyleCnt="0">
        <dgm:presLayoutVars>
          <dgm:hierBranch val="init"/>
        </dgm:presLayoutVars>
      </dgm:prSet>
      <dgm:spPr/>
    </dgm:pt>
    <dgm:pt modelId="{081F227C-1274-488C-A858-FA051E661176}" type="pres">
      <dgm:prSet presAssocID="{0F7E9847-C7BD-44C7-8108-941739989F38}" presName="rootComposite" presStyleCnt="0"/>
      <dgm:spPr/>
    </dgm:pt>
    <dgm:pt modelId="{988D5A67-EFED-44FE-A547-1E16F06B6F70}" type="pres">
      <dgm:prSet presAssocID="{0F7E9847-C7BD-44C7-8108-941739989F38}" presName="rootText" presStyleLbl="node2" presStyleIdx="0" presStyleCnt="4">
        <dgm:presLayoutVars>
          <dgm:chPref val="3"/>
        </dgm:presLayoutVars>
      </dgm:prSet>
      <dgm:spPr/>
    </dgm:pt>
    <dgm:pt modelId="{E582C12E-4FEE-444E-93F5-C58DF8A5AE32}" type="pres">
      <dgm:prSet presAssocID="{0F7E9847-C7BD-44C7-8108-941739989F38}" presName="rootConnector" presStyleLbl="node2" presStyleIdx="0" presStyleCnt="4"/>
      <dgm:spPr/>
    </dgm:pt>
    <dgm:pt modelId="{CEED59E9-1334-49E1-A52D-22EC1A395D1F}" type="pres">
      <dgm:prSet presAssocID="{0F7E9847-C7BD-44C7-8108-941739989F38}" presName="hierChild4" presStyleCnt="0"/>
      <dgm:spPr/>
    </dgm:pt>
    <dgm:pt modelId="{6F2FEED5-0009-4C21-994B-DA725C815968}" type="pres">
      <dgm:prSet presAssocID="{0F7E9847-C7BD-44C7-8108-941739989F38}" presName="hierChild5" presStyleCnt="0"/>
      <dgm:spPr/>
    </dgm:pt>
    <dgm:pt modelId="{8B09AAD4-2A97-414F-BDAE-69158E701220}" type="pres">
      <dgm:prSet presAssocID="{B1297D82-54B2-4A57-B28A-06E9AD9DAA22}" presName="Name37" presStyleLbl="parChTrans1D2" presStyleIdx="1" presStyleCnt="4"/>
      <dgm:spPr/>
    </dgm:pt>
    <dgm:pt modelId="{40955087-5F8D-477D-8B9E-B9796642CCF6}" type="pres">
      <dgm:prSet presAssocID="{0148E1FC-2792-441B-905B-971637AF75A0}" presName="hierRoot2" presStyleCnt="0">
        <dgm:presLayoutVars>
          <dgm:hierBranch val="init"/>
        </dgm:presLayoutVars>
      </dgm:prSet>
      <dgm:spPr/>
    </dgm:pt>
    <dgm:pt modelId="{7D103613-9004-4FC5-BC84-28BFD28C46C8}" type="pres">
      <dgm:prSet presAssocID="{0148E1FC-2792-441B-905B-971637AF75A0}" presName="rootComposite" presStyleCnt="0"/>
      <dgm:spPr/>
    </dgm:pt>
    <dgm:pt modelId="{3776821F-7F53-4C74-9C0C-14CAFE6E972F}" type="pres">
      <dgm:prSet presAssocID="{0148E1FC-2792-441B-905B-971637AF75A0}" presName="rootText" presStyleLbl="node2" presStyleIdx="1" presStyleCnt="4">
        <dgm:presLayoutVars>
          <dgm:chPref val="3"/>
        </dgm:presLayoutVars>
      </dgm:prSet>
      <dgm:spPr/>
    </dgm:pt>
    <dgm:pt modelId="{B4E7E93D-3A96-43E4-8DF9-07501B194C7B}" type="pres">
      <dgm:prSet presAssocID="{0148E1FC-2792-441B-905B-971637AF75A0}" presName="rootConnector" presStyleLbl="node2" presStyleIdx="1" presStyleCnt="4"/>
      <dgm:spPr/>
    </dgm:pt>
    <dgm:pt modelId="{5DCA830A-BB9C-4EEC-8414-6C092A5812B7}" type="pres">
      <dgm:prSet presAssocID="{0148E1FC-2792-441B-905B-971637AF75A0}" presName="hierChild4" presStyleCnt="0"/>
      <dgm:spPr/>
    </dgm:pt>
    <dgm:pt modelId="{B48E96B2-DBDA-490B-A402-7783F77DCE1F}" type="pres">
      <dgm:prSet presAssocID="{0148E1FC-2792-441B-905B-971637AF75A0}" presName="hierChild5" presStyleCnt="0"/>
      <dgm:spPr/>
    </dgm:pt>
    <dgm:pt modelId="{D52B5615-DBF9-4AE4-9CE5-C2EB62B46DAF}" type="pres">
      <dgm:prSet presAssocID="{01AA1105-EF3E-4504-8851-0F79CF83CE5D}" presName="Name37" presStyleLbl="parChTrans1D2" presStyleIdx="2" presStyleCnt="4"/>
      <dgm:spPr/>
    </dgm:pt>
    <dgm:pt modelId="{D2C46A48-36F9-49B1-9CCF-B505084E650A}" type="pres">
      <dgm:prSet presAssocID="{75D0608D-B7FE-4576-9E9C-21635B0DFA43}" presName="hierRoot2" presStyleCnt="0">
        <dgm:presLayoutVars>
          <dgm:hierBranch val="init"/>
        </dgm:presLayoutVars>
      </dgm:prSet>
      <dgm:spPr/>
    </dgm:pt>
    <dgm:pt modelId="{42941EF3-E7C3-4EB9-B1CC-F03EA6B9DAFB}" type="pres">
      <dgm:prSet presAssocID="{75D0608D-B7FE-4576-9E9C-21635B0DFA43}" presName="rootComposite" presStyleCnt="0"/>
      <dgm:spPr/>
    </dgm:pt>
    <dgm:pt modelId="{51E74214-581B-44B3-97F2-F8F957930495}" type="pres">
      <dgm:prSet presAssocID="{75D0608D-B7FE-4576-9E9C-21635B0DFA43}" presName="rootText" presStyleLbl="node2" presStyleIdx="2" presStyleCnt="4">
        <dgm:presLayoutVars>
          <dgm:chPref val="3"/>
        </dgm:presLayoutVars>
      </dgm:prSet>
      <dgm:spPr/>
    </dgm:pt>
    <dgm:pt modelId="{073C2185-D9C4-4F48-A37E-8BBF6586AB19}" type="pres">
      <dgm:prSet presAssocID="{75D0608D-B7FE-4576-9E9C-21635B0DFA43}" presName="rootConnector" presStyleLbl="node2" presStyleIdx="2" presStyleCnt="4"/>
      <dgm:spPr/>
    </dgm:pt>
    <dgm:pt modelId="{CEE930C3-868B-49D0-B87F-94DAE8A226D2}" type="pres">
      <dgm:prSet presAssocID="{75D0608D-B7FE-4576-9E9C-21635B0DFA43}" presName="hierChild4" presStyleCnt="0"/>
      <dgm:spPr/>
    </dgm:pt>
    <dgm:pt modelId="{B703F556-438D-40B6-A023-13D04EEFFB72}" type="pres">
      <dgm:prSet presAssocID="{75D0608D-B7FE-4576-9E9C-21635B0DFA43}" presName="hierChild5" presStyleCnt="0"/>
      <dgm:spPr/>
    </dgm:pt>
    <dgm:pt modelId="{9D6869D6-9E85-4BA0-ADFA-F8A6CE3A03CE}" type="pres">
      <dgm:prSet presAssocID="{B2CDB889-280C-4011-9C2E-5363D4E9E142}" presName="Name37" presStyleLbl="parChTrans1D2" presStyleIdx="3" presStyleCnt="4"/>
      <dgm:spPr/>
    </dgm:pt>
    <dgm:pt modelId="{B78E8756-F6C0-4D76-89E1-A0739A5D7547}" type="pres">
      <dgm:prSet presAssocID="{B2831F45-F861-4639-A04A-392D61770D1D}" presName="hierRoot2" presStyleCnt="0">
        <dgm:presLayoutVars>
          <dgm:hierBranch val="init"/>
        </dgm:presLayoutVars>
      </dgm:prSet>
      <dgm:spPr/>
    </dgm:pt>
    <dgm:pt modelId="{A1B268D9-5E28-4DE1-98DD-B0E1F065B966}" type="pres">
      <dgm:prSet presAssocID="{B2831F45-F861-4639-A04A-392D61770D1D}" presName="rootComposite" presStyleCnt="0"/>
      <dgm:spPr/>
    </dgm:pt>
    <dgm:pt modelId="{9812EA88-146F-4B15-9D81-3DE2132B451E}" type="pres">
      <dgm:prSet presAssocID="{B2831F45-F861-4639-A04A-392D61770D1D}" presName="rootText" presStyleLbl="node2" presStyleIdx="3" presStyleCnt="4" custScaleX="108791">
        <dgm:presLayoutVars>
          <dgm:chPref val="3"/>
        </dgm:presLayoutVars>
      </dgm:prSet>
      <dgm:spPr/>
    </dgm:pt>
    <dgm:pt modelId="{DE056202-4465-46B4-A8DA-EDC5845F097C}" type="pres">
      <dgm:prSet presAssocID="{B2831F45-F861-4639-A04A-392D61770D1D}" presName="rootConnector" presStyleLbl="node2" presStyleIdx="3" presStyleCnt="4"/>
      <dgm:spPr/>
    </dgm:pt>
    <dgm:pt modelId="{AAE89405-6239-4334-9D3B-D7268F39B623}" type="pres">
      <dgm:prSet presAssocID="{B2831F45-F861-4639-A04A-392D61770D1D}" presName="hierChild4" presStyleCnt="0"/>
      <dgm:spPr/>
    </dgm:pt>
    <dgm:pt modelId="{2FC29F1A-2D7D-4704-B8EF-3047CC1425FD}" type="pres">
      <dgm:prSet presAssocID="{B2831F45-F861-4639-A04A-392D61770D1D}" presName="hierChild5" presStyleCnt="0"/>
      <dgm:spPr/>
    </dgm:pt>
    <dgm:pt modelId="{5E3782B3-316E-45F4-8D52-8370A485F13F}" type="pres">
      <dgm:prSet presAssocID="{E9F82E11-BF75-4957-9AE1-58184118304E}" presName="hierChild3" presStyleCnt="0"/>
      <dgm:spPr/>
    </dgm:pt>
  </dgm:ptLst>
  <dgm:cxnLst>
    <dgm:cxn modelId="{91375902-F614-4212-B208-ECD1478E7D2C}" type="presOf" srcId="{75D0608D-B7FE-4576-9E9C-21635B0DFA43}" destId="{073C2185-D9C4-4F48-A37E-8BBF6586AB19}" srcOrd="1" destOrd="0" presId="urn:microsoft.com/office/officeart/2005/8/layout/orgChart1"/>
    <dgm:cxn modelId="{2862A80E-E04A-49FC-91B5-520B1DB7ECC3}" type="presOf" srcId="{E9F82E11-BF75-4957-9AE1-58184118304E}" destId="{A247DA9B-2D74-4786-B1F0-46C89384E7BE}" srcOrd="0" destOrd="0" presId="urn:microsoft.com/office/officeart/2005/8/layout/orgChart1"/>
    <dgm:cxn modelId="{5B9B1E30-4010-4B55-9C0B-416BA2303A45}" srcId="{E9F82E11-BF75-4957-9AE1-58184118304E}" destId="{75D0608D-B7FE-4576-9E9C-21635B0DFA43}" srcOrd="2" destOrd="0" parTransId="{01AA1105-EF3E-4504-8851-0F79CF83CE5D}" sibTransId="{D584C614-5E86-453A-81A2-EBDBB35E1CF0}"/>
    <dgm:cxn modelId="{B21B443F-D3BD-4F0E-BA08-CFBCE2B6636A}" srcId="{E9F82E11-BF75-4957-9AE1-58184118304E}" destId="{B2831F45-F861-4639-A04A-392D61770D1D}" srcOrd="3" destOrd="0" parTransId="{B2CDB889-280C-4011-9C2E-5363D4E9E142}" sibTransId="{58485F06-ADFC-4032-9609-E8FC256C410F}"/>
    <dgm:cxn modelId="{3F9A845F-255D-4B6D-8785-BDC4625F4BBF}" type="presOf" srcId="{E9F82E11-BF75-4957-9AE1-58184118304E}" destId="{1F25C50A-8F79-4AE5-B52F-31E3232C87A7}" srcOrd="1" destOrd="0" presId="urn:microsoft.com/office/officeart/2005/8/layout/orgChart1"/>
    <dgm:cxn modelId="{BC490B6E-4DC9-4C53-88FC-D05A8EF0E1C7}" type="presOf" srcId="{B2831F45-F861-4639-A04A-392D61770D1D}" destId="{DE056202-4465-46B4-A8DA-EDC5845F097C}" srcOrd="1" destOrd="0" presId="urn:microsoft.com/office/officeart/2005/8/layout/orgChart1"/>
    <dgm:cxn modelId="{07970B85-E7C6-406B-A311-4C5473500087}" type="presOf" srcId="{B2CDB889-280C-4011-9C2E-5363D4E9E142}" destId="{9D6869D6-9E85-4BA0-ADFA-F8A6CE3A03CE}" srcOrd="0" destOrd="0" presId="urn:microsoft.com/office/officeart/2005/8/layout/orgChart1"/>
    <dgm:cxn modelId="{166C4B85-120B-4C2C-921F-ECE9C0B4CDBD}" srcId="{91FF301D-AEA8-48CC-B756-C5899AE025D4}" destId="{E9F82E11-BF75-4957-9AE1-58184118304E}" srcOrd="0" destOrd="0" parTransId="{A98FB517-8888-40CF-860D-1C1F0EFFD539}" sibTransId="{D70F9C60-BCA1-452C-90B5-2F1B84F75628}"/>
    <dgm:cxn modelId="{77344B87-E15C-48F1-8FFC-EEFE07975449}" type="presOf" srcId="{0148E1FC-2792-441B-905B-971637AF75A0}" destId="{B4E7E93D-3A96-43E4-8DF9-07501B194C7B}" srcOrd="1" destOrd="0" presId="urn:microsoft.com/office/officeart/2005/8/layout/orgChart1"/>
    <dgm:cxn modelId="{5DE09C99-B175-45A6-9EC5-8B4A9F799A3F}" srcId="{E9F82E11-BF75-4957-9AE1-58184118304E}" destId="{0F7E9847-C7BD-44C7-8108-941739989F38}" srcOrd="0" destOrd="0" parTransId="{7573D510-9AD1-452E-BE03-91D3703185E4}" sibTransId="{42425C54-3BEB-4242-8396-B60BDF92C6C8}"/>
    <dgm:cxn modelId="{2A85F19A-9751-433A-8E46-FD26068293F7}" srcId="{E9F82E11-BF75-4957-9AE1-58184118304E}" destId="{0148E1FC-2792-441B-905B-971637AF75A0}" srcOrd="1" destOrd="0" parTransId="{B1297D82-54B2-4A57-B28A-06E9AD9DAA22}" sibTransId="{9845F76E-3EDE-47D6-BE8B-D424C0490402}"/>
    <dgm:cxn modelId="{2C2E78B7-26CA-47BC-B1CC-A433C1FD9960}" type="presOf" srcId="{B2831F45-F861-4639-A04A-392D61770D1D}" destId="{9812EA88-146F-4B15-9D81-3DE2132B451E}" srcOrd="0" destOrd="0" presId="urn:microsoft.com/office/officeart/2005/8/layout/orgChart1"/>
    <dgm:cxn modelId="{5A2A93BC-7BFF-4DC7-90BD-FDEBE0B3D466}" type="presOf" srcId="{01AA1105-EF3E-4504-8851-0F79CF83CE5D}" destId="{D52B5615-DBF9-4AE4-9CE5-C2EB62B46DAF}" srcOrd="0" destOrd="0" presId="urn:microsoft.com/office/officeart/2005/8/layout/orgChart1"/>
    <dgm:cxn modelId="{0CB618CD-E472-4977-9FBB-054D5D524A9D}" type="presOf" srcId="{0148E1FC-2792-441B-905B-971637AF75A0}" destId="{3776821F-7F53-4C74-9C0C-14CAFE6E972F}" srcOrd="0" destOrd="0" presId="urn:microsoft.com/office/officeart/2005/8/layout/orgChart1"/>
    <dgm:cxn modelId="{B73359E0-C3F2-4567-9F8D-15906EBFB98E}" type="presOf" srcId="{75D0608D-B7FE-4576-9E9C-21635B0DFA43}" destId="{51E74214-581B-44B3-97F2-F8F957930495}" srcOrd="0" destOrd="0" presId="urn:microsoft.com/office/officeart/2005/8/layout/orgChart1"/>
    <dgm:cxn modelId="{66C1A2E6-8C06-4AEB-9342-E46638BA306A}" type="presOf" srcId="{7573D510-9AD1-452E-BE03-91D3703185E4}" destId="{AF954ADF-0490-4883-80DA-73541F8C06DB}" srcOrd="0" destOrd="0" presId="urn:microsoft.com/office/officeart/2005/8/layout/orgChart1"/>
    <dgm:cxn modelId="{D89275F6-D306-4CEF-89E8-B413357E924D}" type="presOf" srcId="{0F7E9847-C7BD-44C7-8108-941739989F38}" destId="{E582C12E-4FEE-444E-93F5-C58DF8A5AE32}" srcOrd="1" destOrd="0" presId="urn:microsoft.com/office/officeart/2005/8/layout/orgChart1"/>
    <dgm:cxn modelId="{D44A08F7-B0D5-420F-B23E-A61B04AEE515}" type="presOf" srcId="{B1297D82-54B2-4A57-B28A-06E9AD9DAA22}" destId="{8B09AAD4-2A97-414F-BDAE-69158E701220}" srcOrd="0" destOrd="0" presId="urn:microsoft.com/office/officeart/2005/8/layout/orgChart1"/>
    <dgm:cxn modelId="{996F97FB-6CDF-49C3-B908-30A101C509F9}" type="presOf" srcId="{0F7E9847-C7BD-44C7-8108-941739989F38}" destId="{988D5A67-EFED-44FE-A547-1E16F06B6F70}" srcOrd="0" destOrd="0" presId="urn:microsoft.com/office/officeart/2005/8/layout/orgChart1"/>
    <dgm:cxn modelId="{778A9EFE-1850-48FB-83A1-46CC50063DEA}" type="presOf" srcId="{91FF301D-AEA8-48CC-B756-C5899AE025D4}" destId="{151CDB88-F366-4F4F-A763-D50DBBD84735}" srcOrd="0" destOrd="0" presId="urn:microsoft.com/office/officeart/2005/8/layout/orgChart1"/>
    <dgm:cxn modelId="{E4457367-CB85-4E2E-B51F-F457A8B131CB}" type="presParOf" srcId="{151CDB88-F366-4F4F-A763-D50DBBD84735}" destId="{103F9976-77CF-4393-A830-E6B06F721A8A}" srcOrd="0" destOrd="0" presId="urn:microsoft.com/office/officeart/2005/8/layout/orgChart1"/>
    <dgm:cxn modelId="{C5933FEA-09A8-44D4-8010-D2B1895E748F}" type="presParOf" srcId="{103F9976-77CF-4393-A830-E6B06F721A8A}" destId="{5672E073-EC71-4E84-B705-F8A0C3DB38F0}" srcOrd="0" destOrd="0" presId="urn:microsoft.com/office/officeart/2005/8/layout/orgChart1"/>
    <dgm:cxn modelId="{83F95D28-CBF3-4037-B246-13255B19BD69}" type="presParOf" srcId="{5672E073-EC71-4E84-B705-F8A0C3DB38F0}" destId="{A247DA9B-2D74-4786-B1F0-46C89384E7BE}" srcOrd="0" destOrd="0" presId="urn:microsoft.com/office/officeart/2005/8/layout/orgChart1"/>
    <dgm:cxn modelId="{4232FD05-B661-4634-8926-ACE65D8AA930}" type="presParOf" srcId="{5672E073-EC71-4E84-B705-F8A0C3DB38F0}" destId="{1F25C50A-8F79-4AE5-B52F-31E3232C87A7}" srcOrd="1" destOrd="0" presId="urn:microsoft.com/office/officeart/2005/8/layout/orgChart1"/>
    <dgm:cxn modelId="{F2A7CBB2-BE5D-4CF1-88A0-64A353BC9054}" type="presParOf" srcId="{103F9976-77CF-4393-A830-E6B06F721A8A}" destId="{7DF139D4-6114-4A32-91C4-A54F3CE31ED8}" srcOrd="1" destOrd="0" presId="urn:microsoft.com/office/officeart/2005/8/layout/orgChart1"/>
    <dgm:cxn modelId="{9F82490D-09B4-49D0-9BDE-FC2C334B7BD9}" type="presParOf" srcId="{7DF139D4-6114-4A32-91C4-A54F3CE31ED8}" destId="{AF954ADF-0490-4883-80DA-73541F8C06DB}" srcOrd="0" destOrd="0" presId="urn:microsoft.com/office/officeart/2005/8/layout/orgChart1"/>
    <dgm:cxn modelId="{C654FE6C-C0D2-4E71-AF0F-891852CE7982}" type="presParOf" srcId="{7DF139D4-6114-4A32-91C4-A54F3CE31ED8}" destId="{380DD828-85BD-4836-B936-36E16FE52824}" srcOrd="1" destOrd="0" presId="urn:microsoft.com/office/officeart/2005/8/layout/orgChart1"/>
    <dgm:cxn modelId="{509CD423-A40A-45D5-9C94-20007C0B9625}" type="presParOf" srcId="{380DD828-85BD-4836-B936-36E16FE52824}" destId="{081F227C-1274-488C-A858-FA051E661176}" srcOrd="0" destOrd="0" presId="urn:microsoft.com/office/officeart/2005/8/layout/orgChart1"/>
    <dgm:cxn modelId="{8F3D3C82-C6E8-4F06-9B4F-622CAC08C5E7}" type="presParOf" srcId="{081F227C-1274-488C-A858-FA051E661176}" destId="{988D5A67-EFED-44FE-A547-1E16F06B6F70}" srcOrd="0" destOrd="0" presId="urn:microsoft.com/office/officeart/2005/8/layout/orgChart1"/>
    <dgm:cxn modelId="{C52A9844-6921-4789-AD89-D5D70D451770}" type="presParOf" srcId="{081F227C-1274-488C-A858-FA051E661176}" destId="{E582C12E-4FEE-444E-93F5-C58DF8A5AE32}" srcOrd="1" destOrd="0" presId="urn:microsoft.com/office/officeart/2005/8/layout/orgChart1"/>
    <dgm:cxn modelId="{26B6F0EE-0B67-43E5-94DD-540084C5FF7D}" type="presParOf" srcId="{380DD828-85BD-4836-B936-36E16FE52824}" destId="{CEED59E9-1334-49E1-A52D-22EC1A395D1F}" srcOrd="1" destOrd="0" presId="urn:microsoft.com/office/officeart/2005/8/layout/orgChart1"/>
    <dgm:cxn modelId="{0C0D8D01-C804-486E-8CDD-D420F3C1788B}" type="presParOf" srcId="{380DD828-85BD-4836-B936-36E16FE52824}" destId="{6F2FEED5-0009-4C21-994B-DA725C815968}" srcOrd="2" destOrd="0" presId="urn:microsoft.com/office/officeart/2005/8/layout/orgChart1"/>
    <dgm:cxn modelId="{ECA955AC-2D1A-4DED-BE31-B8B240C59BA2}" type="presParOf" srcId="{7DF139D4-6114-4A32-91C4-A54F3CE31ED8}" destId="{8B09AAD4-2A97-414F-BDAE-69158E701220}" srcOrd="2" destOrd="0" presId="urn:microsoft.com/office/officeart/2005/8/layout/orgChart1"/>
    <dgm:cxn modelId="{26945DEF-13DD-4AE9-B402-3A857260EC05}" type="presParOf" srcId="{7DF139D4-6114-4A32-91C4-A54F3CE31ED8}" destId="{40955087-5F8D-477D-8B9E-B9796642CCF6}" srcOrd="3" destOrd="0" presId="urn:microsoft.com/office/officeart/2005/8/layout/orgChart1"/>
    <dgm:cxn modelId="{93963080-D501-4CF4-A29B-702578051675}" type="presParOf" srcId="{40955087-5F8D-477D-8B9E-B9796642CCF6}" destId="{7D103613-9004-4FC5-BC84-28BFD28C46C8}" srcOrd="0" destOrd="0" presId="urn:microsoft.com/office/officeart/2005/8/layout/orgChart1"/>
    <dgm:cxn modelId="{BDF07249-4223-477C-897E-C947A615E1AC}" type="presParOf" srcId="{7D103613-9004-4FC5-BC84-28BFD28C46C8}" destId="{3776821F-7F53-4C74-9C0C-14CAFE6E972F}" srcOrd="0" destOrd="0" presId="urn:microsoft.com/office/officeart/2005/8/layout/orgChart1"/>
    <dgm:cxn modelId="{B0028891-848E-401F-B656-822633E28DDA}" type="presParOf" srcId="{7D103613-9004-4FC5-BC84-28BFD28C46C8}" destId="{B4E7E93D-3A96-43E4-8DF9-07501B194C7B}" srcOrd="1" destOrd="0" presId="urn:microsoft.com/office/officeart/2005/8/layout/orgChart1"/>
    <dgm:cxn modelId="{E0856C03-CCC6-48FF-95D9-79E8C1CA5911}" type="presParOf" srcId="{40955087-5F8D-477D-8B9E-B9796642CCF6}" destId="{5DCA830A-BB9C-4EEC-8414-6C092A5812B7}" srcOrd="1" destOrd="0" presId="urn:microsoft.com/office/officeart/2005/8/layout/orgChart1"/>
    <dgm:cxn modelId="{F051A5CA-9844-40EA-AEF5-3A2F3B60150D}" type="presParOf" srcId="{40955087-5F8D-477D-8B9E-B9796642CCF6}" destId="{B48E96B2-DBDA-490B-A402-7783F77DCE1F}" srcOrd="2" destOrd="0" presId="urn:microsoft.com/office/officeart/2005/8/layout/orgChart1"/>
    <dgm:cxn modelId="{290AC3C7-5C6B-4F09-83C5-09D1B201EF99}" type="presParOf" srcId="{7DF139D4-6114-4A32-91C4-A54F3CE31ED8}" destId="{D52B5615-DBF9-4AE4-9CE5-C2EB62B46DAF}" srcOrd="4" destOrd="0" presId="urn:microsoft.com/office/officeart/2005/8/layout/orgChart1"/>
    <dgm:cxn modelId="{6C28A511-F073-4149-937A-0E5C84C6F394}" type="presParOf" srcId="{7DF139D4-6114-4A32-91C4-A54F3CE31ED8}" destId="{D2C46A48-36F9-49B1-9CCF-B505084E650A}" srcOrd="5" destOrd="0" presId="urn:microsoft.com/office/officeart/2005/8/layout/orgChart1"/>
    <dgm:cxn modelId="{408851DE-B9D6-495A-BB85-CE3B1DF8BCA4}" type="presParOf" srcId="{D2C46A48-36F9-49B1-9CCF-B505084E650A}" destId="{42941EF3-E7C3-4EB9-B1CC-F03EA6B9DAFB}" srcOrd="0" destOrd="0" presId="urn:microsoft.com/office/officeart/2005/8/layout/orgChart1"/>
    <dgm:cxn modelId="{62F017FD-F082-4DAE-B874-2CF7F7BE7119}" type="presParOf" srcId="{42941EF3-E7C3-4EB9-B1CC-F03EA6B9DAFB}" destId="{51E74214-581B-44B3-97F2-F8F957930495}" srcOrd="0" destOrd="0" presId="urn:microsoft.com/office/officeart/2005/8/layout/orgChart1"/>
    <dgm:cxn modelId="{05358EA6-176F-4221-AE0F-79322829C414}" type="presParOf" srcId="{42941EF3-E7C3-4EB9-B1CC-F03EA6B9DAFB}" destId="{073C2185-D9C4-4F48-A37E-8BBF6586AB19}" srcOrd="1" destOrd="0" presId="urn:microsoft.com/office/officeart/2005/8/layout/orgChart1"/>
    <dgm:cxn modelId="{F216E0AC-E977-4EA3-9052-61AF293FCAF4}" type="presParOf" srcId="{D2C46A48-36F9-49B1-9CCF-B505084E650A}" destId="{CEE930C3-868B-49D0-B87F-94DAE8A226D2}" srcOrd="1" destOrd="0" presId="urn:microsoft.com/office/officeart/2005/8/layout/orgChart1"/>
    <dgm:cxn modelId="{C588DAF6-C1A1-4CF2-88AE-BC039E8C6096}" type="presParOf" srcId="{D2C46A48-36F9-49B1-9CCF-B505084E650A}" destId="{B703F556-438D-40B6-A023-13D04EEFFB72}" srcOrd="2" destOrd="0" presId="urn:microsoft.com/office/officeart/2005/8/layout/orgChart1"/>
    <dgm:cxn modelId="{027B323D-A162-451B-BBBC-CA78A61FD3AE}" type="presParOf" srcId="{7DF139D4-6114-4A32-91C4-A54F3CE31ED8}" destId="{9D6869D6-9E85-4BA0-ADFA-F8A6CE3A03CE}" srcOrd="6" destOrd="0" presId="urn:microsoft.com/office/officeart/2005/8/layout/orgChart1"/>
    <dgm:cxn modelId="{B8C524F8-92A2-4038-AB83-4441316D62F5}" type="presParOf" srcId="{7DF139D4-6114-4A32-91C4-A54F3CE31ED8}" destId="{B78E8756-F6C0-4D76-89E1-A0739A5D7547}" srcOrd="7" destOrd="0" presId="urn:microsoft.com/office/officeart/2005/8/layout/orgChart1"/>
    <dgm:cxn modelId="{5F12419F-998A-495D-B93B-A0B0EEB48C4E}" type="presParOf" srcId="{B78E8756-F6C0-4D76-89E1-A0739A5D7547}" destId="{A1B268D9-5E28-4DE1-98DD-B0E1F065B966}" srcOrd="0" destOrd="0" presId="urn:microsoft.com/office/officeart/2005/8/layout/orgChart1"/>
    <dgm:cxn modelId="{D02458D4-E1CB-4EA3-8C8B-0CFD3A815B5D}" type="presParOf" srcId="{A1B268D9-5E28-4DE1-98DD-B0E1F065B966}" destId="{9812EA88-146F-4B15-9D81-3DE2132B451E}" srcOrd="0" destOrd="0" presId="urn:microsoft.com/office/officeart/2005/8/layout/orgChart1"/>
    <dgm:cxn modelId="{61350E44-75F3-4FE9-B510-836A5BE2742D}" type="presParOf" srcId="{A1B268D9-5E28-4DE1-98DD-B0E1F065B966}" destId="{DE056202-4465-46B4-A8DA-EDC5845F097C}" srcOrd="1" destOrd="0" presId="urn:microsoft.com/office/officeart/2005/8/layout/orgChart1"/>
    <dgm:cxn modelId="{EB835712-CFC9-4D19-91F2-B3D3D2486F9B}" type="presParOf" srcId="{B78E8756-F6C0-4D76-89E1-A0739A5D7547}" destId="{AAE89405-6239-4334-9D3B-D7268F39B623}" srcOrd="1" destOrd="0" presId="urn:microsoft.com/office/officeart/2005/8/layout/orgChart1"/>
    <dgm:cxn modelId="{2E708FC5-46E5-4641-B7EB-AA74FD1A3390}" type="presParOf" srcId="{B78E8756-F6C0-4D76-89E1-A0739A5D7547}" destId="{2FC29F1A-2D7D-4704-B8EF-3047CC1425FD}" srcOrd="2" destOrd="0" presId="urn:microsoft.com/office/officeart/2005/8/layout/orgChart1"/>
    <dgm:cxn modelId="{6AA1AC25-A63D-4D7E-8BB6-1B79F2DDB2FF}" type="presParOf" srcId="{103F9976-77CF-4393-A830-E6B06F721A8A}" destId="{5E3782B3-316E-45F4-8D52-8370A485F13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0482BC-6273-4081-A92E-537ACC6E33A5}">
      <dsp:nvSpPr>
        <dsp:cNvPr id="0" name=""/>
        <dsp:cNvSpPr/>
      </dsp:nvSpPr>
      <dsp:spPr>
        <a:xfrm>
          <a:off x="5802" y="0"/>
          <a:ext cx="2036083" cy="4022725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900" kern="1200" dirty="0"/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 dirty="0"/>
            <a:t>Samfunn og teknikk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900" kern="1200" dirty="0"/>
        </a:p>
      </dsp:txBody>
      <dsp:txXfrm>
        <a:off x="5802" y="0"/>
        <a:ext cx="2036083" cy="1206817"/>
      </dsp:txXfrm>
    </dsp:sp>
    <dsp:sp modelId="{AC172906-2AA7-44EC-8947-53533745F598}">
      <dsp:nvSpPr>
        <dsp:cNvPr id="0" name=""/>
        <dsp:cNvSpPr/>
      </dsp:nvSpPr>
      <dsp:spPr>
        <a:xfrm>
          <a:off x="209410" y="1206915"/>
          <a:ext cx="1628866" cy="586025"/>
        </a:xfrm>
        <a:prstGeom prst="roundRect">
          <a:avLst>
            <a:gd name="adj" fmla="val 10000"/>
          </a:avLst>
        </a:prstGeom>
        <a:solidFill>
          <a:srgbClr val="FFC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/>
            <a:t>Kommunetorg</a:t>
          </a:r>
        </a:p>
      </dsp:txBody>
      <dsp:txXfrm>
        <a:off x="226574" y="1224079"/>
        <a:ext cx="1594538" cy="551697"/>
      </dsp:txXfrm>
    </dsp:sp>
    <dsp:sp modelId="{7517BE7B-42C2-4FA3-AA1E-CE307AF82492}">
      <dsp:nvSpPr>
        <dsp:cNvPr id="0" name=""/>
        <dsp:cNvSpPr/>
      </dsp:nvSpPr>
      <dsp:spPr>
        <a:xfrm>
          <a:off x="210469" y="1901144"/>
          <a:ext cx="1628866" cy="586025"/>
        </a:xfrm>
        <a:prstGeom prst="roundRect">
          <a:avLst>
            <a:gd name="adj" fmla="val 10000"/>
          </a:avLst>
        </a:prstGeom>
        <a:solidFill>
          <a:srgbClr val="FFC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/>
            <a:t>Utviklingsavdeling</a:t>
          </a:r>
        </a:p>
      </dsp:txBody>
      <dsp:txXfrm>
        <a:off x="227633" y="1918308"/>
        <a:ext cx="1594538" cy="551697"/>
      </dsp:txXfrm>
    </dsp:sp>
    <dsp:sp modelId="{759791FF-FFB6-4355-8273-CC4C9A671505}">
      <dsp:nvSpPr>
        <dsp:cNvPr id="0" name=""/>
        <dsp:cNvSpPr/>
      </dsp:nvSpPr>
      <dsp:spPr>
        <a:xfrm>
          <a:off x="209410" y="2559282"/>
          <a:ext cx="1628866" cy="586025"/>
        </a:xfrm>
        <a:prstGeom prst="roundRect">
          <a:avLst>
            <a:gd name="adj" fmla="val 10000"/>
          </a:avLst>
        </a:prstGeom>
        <a:solidFill>
          <a:schemeClr val="bg1">
            <a:lumMod val="6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/>
            <a:t>Plan, miljø og forvaltning</a:t>
          </a:r>
        </a:p>
      </dsp:txBody>
      <dsp:txXfrm>
        <a:off x="226574" y="2576446"/>
        <a:ext cx="1594538" cy="551697"/>
      </dsp:txXfrm>
    </dsp:sp>
    <dsp:sp modelId="{C1797583-9FE9-43BA-970A-967E20833B58}">
      <dsp:nvSpPr>
        <dsp:cNvPr id="0" name=""/>
        <dsp:cNvSpPr/>
      </dsp:nvSpPr>
      <dsp:spPr>
        <a:xfrm>
          <a:off x="209410" y="3235465"/>
          <a:ext cx="1628866" cy="586025"/>
        </a:xfrm>
        <a:prstGeom prst="roundRect">
          <a:avLst>
            <a:gd name="adj" fmla="val 10000"/>
          </a:avLst>
        </a:prstGeom>
        <a:solidFill>
          <a:schemeClr val="bg1">
            <a:lumMod val="65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/>
            <a:t>Eiendom, kommunalteknikk, utvikling</a:t>
          </a:r>
        </a:p>
      </dsp:txBody>
      <dsp:txXfrm>
        <a:off x="226574" y="3252629"/>
        <a:ext cx="1594538" cy="551697"/>
      </dsp:txXfrm>
    </dsp:sp>
    <dsp:sp modelId="{C9D97B5B-2B8C-4358-BEB0-A063A51684A7}">
      <dsp:nvSpPr>
        <dsp:cNvPr id="0" name=""/>
        <dsp:cNvSpPr/>
      </dsp:nvSpPr>
      <dsp:spPr>
        <a:xfrm>
          <a:off x="2194591" y="0"/>
          <a:ext cx="2036083" cy="4022725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 dirty="0"/>
            <a:t>Helse og mestring</a:t>
          </a:r>
        </a:p>
      </dsp:txBody>
      <dsp:txXfrm>
        <a:off x="2194591" y="0"/>
        <a:ext cx="2036083" cy="1206817"/>
      </dsp:txXfrm>
    </dsp:sp>
    <dsp:sp modelId="{80546221-3F57-4E68-BE33-7B9D8D430A56}">
      <dsp:nvSpPr>
        <dsp:cNvPr id="0" name=""/>
        <dsp:cNvSpPr/>
      </dsp:nvSpPr>
      <dsp:spPr>
        <a:xfrm>
          <a:off x="2398199" y="1206915"/>
          <a:ext cx="1628866" cy="586025"/>
        </a:xfrm>
        <a:prstGeom prst="roundRect">
          <a:avLst>
            <a:gd name="adj" fmla="val 10000"/>
          </a:avLst>
        </a:prstGeom>
        <a:solidFill>
          <a:srgbClr val="FFC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/>
            <a:t>Forvaltningskontor</a:t>
          </a:r>
        </a:p>
      </dsp:txBody>
      <dsp:txXfrm>
        <a:off x="2415363" y="1224079"/>
        <a:ext cx="1594538" cy="551697"/>
      </dsp:txXfrm>
    </dsp:sp>
    <dsp:sp modelId="{6BD13A0B-3ED8-4457-871E-EA3104157186}">
      <dsp:nvSpPr>
        <dsp:cNvPr id="0" name=""/>
        <dsp:cNvSpPr/>
      </dsp:nvSpPr>
      <dsp:spPr>
        <a:xfrm>
          <a:off x="2398199" y="1883098"/>
          <a:ext cx="1628866" cy="586025"/>
        </a:xfrm>
        <a:prstGeom prst="roundRect">
          <a:avLst>
            <a:gd name="adj" fmla="val 10000"/>
          </a:avLst>
        </a:prstGeom>
        <a:solidFill>
          <a:srgbClr val="A178A8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/>
            <a:t>Pleie og omsorg</a:t>
          </a:r>
        </a:p>
      </dsp:txBody>
      <dsp:txXfrm>
        <a:off x="2415363" y="1900262"/>
        <a:ext cx="1594538" cy="551697"/>
      </dsp:txXfrm>
    </dsp:sp>
    <dsp:sp modelId="{83D351A9-AE92-4CD9-B8EC-9892DBA103AA}">
      <dsp:nvSpPr>
        <dsp:cNvPr id="0" name=""/>
        <dsp:cNvSpPr/>
      </dsp:nvSpPr>
      <dsp:spPr>
        <a:xfrm>
          <a:off x="2398199" y="2559282"/>
          <a:ext cx="1628866" cy="586025"/>
        </a:xfrm>
        <a:prstGeom prst="roundRect">
          <a:avLst>
            <a:gd name="adj" fmla="val 10000"/>
          </a:avLst>
        </a:prstGeom>
        <a:solidFill>
          <a:srgbClr val="A178A8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/>
            <a:t>Familie og helse</a:t>
          </a:r>
        </a:p>
      </dsp:txBody>
      <dsp:txXfrm>
        <a:off x="2415363" y="2576446"/>
        <a:ext cx="1594538" cy="551697"/>
      </dsp:txXfrm>
    </dsp:sp>
    <dsp:sp modelId="{2A9BC314-282F-4B83-8115-EF60B1EC092D}">
      <dsp:nvSpPr>
        <dsp:cNvPr id="0" name=""/>
        <dsp:cNvSpPr/>
      </dsp:nvSpPr>
      <dsp:spPr>
        <a:xfrm>
          <a:off x="2398199" y="3235465"/>
          <a:ext cx="1628866" cy="586025"/>
        </a:xfrm>
        <a:prstGeom prst="roundRect">
          <a:avLst>
            <a:gd name="adj" fmla="val 10000"/>
          </a:avLst>
        </a:prstGeom>
        <a:solidFill>
          <a:srgbClr val="A178A8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/>
            <a:t>Bo, aktivitet og miljøtjeneste</a:t>
          </a:r>
        </a:p>
      </dsp:txBody>
      <dsp:txXfrm>
        <a:off x="2415363" y="3252629"/>
        <a:ext cx="1594538" cy="551697"/>
      </dsp:txXfrm>
    </dsp:sp>
    <dsp:sp modelId="{C630EFA3-B551-463E-B212-540D72A7008A}">
      <dsp:nvSpPr>
        <dsp:cNvPr id="0" name=""/>
        <dsp:cNvSpPr/>
      </dsp:nvSpPr>
      <dsp:spPr>
        <a:xfrm>
          <a:off x="4383380" y="0"/>
          <a:ext cx="2036083" cy="4022725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 dirty="0"/>
            <a:t>Oppvekst og kultur</a:t>
          </a:r>
        </a:p>
      </dsp:txBody>
      <dsp:txXfrm>
        <a:off x="4383380" y="0"/>
        <a:ext cx="2036083" cy="1206817"/>
      </dsp:txXfrm>
    </dsp:sp>
    <dsp:sp modelId="{0A3DC1E0-F907-4328-BFCF-9F4DF0DF7EF3}">
      <dsp:nvSpPr>
        <dsp:cNvPr id="0" name=""/>
        <dsp:cNvSpPr/>
      </dsp:nvSpPr>
      <dsp:spPr>
        <a:xfrm>
          <a:off x="4586989" y="1206915"/>
          <a:ext cx="1628866" cy="5860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/>
            <a:t>Skoler</a:t>
          </a:r>
        </a:p>
      </dsp:txBody>
      <dsp:txXfrm>
        <a:off x="4604153" y="1224079"/>
        <a:ext cx="1594538" cy="551697"/>
      </dsp:txXfrm>
    </dsp:sp>
    <dsp:sp modelId="{9DDA4D26-6AD9-4676-BBC5-CA1E711BCA55}">
      <dsp:nvSpPr>
        <dsp:cNvPr id="0" name=""/>
        <dsp:cNvSpPr/>
      </dsp:nvSpPr>
      <dsp:spPr>
        <a:xfrm>
          <a:off x="4586989" y="1883098"/>
          <a:ext cx="1628866" cy="5860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/>
            <a:t>Barnehager</a:t>
          </a:r>
        </a:p>
      </dsp:txBody>
      <dsp:txXfrm>
        <a:off x="4604153" y="1900262"/>
        <a:ext cx="1594538" cy="551697"/>
      </dsp:txXfrm>
    </dsp:sp>
    <dsp:sp modelId="{9DDB61A1-A228-4040-8CB8-CA27956FA325}">
      <dsp:nvSpPr>
        <dsp:cNvPr id="0" name=""/>
        <dsp:cNvSpPr/>
      </dsp:nvSpPr>
      <dsp:spPr>
        <a:xfrm>
          <a:off x="4586989" y="2559282"/>
          <a:ext cx="1628866" cy="5860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/>
            <a:t>Kulturskole</a:t>
          </a:r>
        </a:p>
      </dsp:txBody>
      <dsp:txXfrm>
        <a:off x="4604153" y="2576446"/>
        <a:ext cx="1594538" cy="551697"/>
      </dsp:txXfrm>
    </dsp:sp>
    <dsp:sp modelId="{BCE93A57-E608-4767-9D3A-A5EC33278CA8}">
      <dsp:nvSpPr>
        <dsp:cNvPr id="0" name=""/>
        <dsp:cNvSpPr/>
      </dsp:nvSpPr>
      <dsp:spPr>
        <a:xfrm>
          <a:off x="4586989" y="3235465"/>
          <a:ext cx="1628866" cy="5860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/>
            <a:t>Kultur og idrett</a:t>
          </a:r>
        </a:p>
      </dsp:txBody>
      <dsp:txXfrm>
        <a:off x="4604153" y="3252629"/>
        <a:ext cx="1594538" cy="551697"/>
      </dsp:txXfrm>
    </dsp:sp>
    <dsp:sp modelId="{FE3F0F3B-38C2-4F44-9ACF-9CA53475A539}">
      <dsp:nvSpPr>
        <dsp:cNvPr id="0" name=""/>
        <dsp:cNvSpPr/>
      </dsp:nvSpPr>
      <dsp:spPr>
        <a:xfrm>
          <a:off x="6572170" y="0"/>
          <a:ext cx="2036083" cy="4022725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 dirty="0"/>
            <a:t>Økonomi og organisasjon</a:t>
          </a:r>
        </a:p>
      </dsp:txBody>
      <dsp:txXfrm>
        <a:off x="6572170" y="0"/>
        <a:ext cx="2036083" cy="1206817"/>
      </dsp:txXfrm>
    </dsp:sp>
    <dsp:sp modelId="{087FF4D4-A400-45AA-B596-C4E5986466AC}">
      <dsp:nvSpPr>
        <dsp:cNvPr id="0" name=""/>
        <dsp:cNvSpPr/>
      </dsp:nvSpPr>
      <dsp:spPr>
        <a:xfrm>
          <a:off x="6775778" y="1206915"/>
          <a:ext cx="1628866" cy="586025"/>
        </a:xfrm>
        <a:prstGeom prst="roundRect">
          <a:avLst>
            <a:gd name="adj" fmla="val 10000"/>
          </a:avLst>
        </a:prstGeom>
        <a:solidFill>
          <a:schemeClr val="accent4"/>
        </a:solidFill>
        <a:ln w="15875" cap="flat" cmpd="sng" algn="ctr">
          <a:solidFill>
            <a:schemeClr val="accent4">
              <a:shade val="50000"/>
            </a:schemeClr>
          </a:solidFill>
          <a:prstDash val="solid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/>
            <a:t>Økonomi og regnskap</a:t>
          </a:r>
        </a:p>
      </dsp:txBody>
      <dsp:txXfrm>
        <a:off x="6792942" y="1224079"/>
        <a:ext cx="1594538" cy="551697"/>
      </dsp:txXfrm>
    </dsp:sp>
    <dsp:sp modelId="{EAFC6315-459A-4577-B841-E2C315FC74AE}">
      <dsp:nvSpPr>
        <dsp:cNvPr id="0" name=""/>
        <dsp:cNvSpPr/>
      </dsp:nvSpPr>
      <dsp:spPr>
        <a:xfrm>
          <a:off x="6775778" y="1883098"/>
          <a:ext cx="1628866" cy="586025"/>
        </a:xfrm>
        <a:prstGeom prst="roundRect">
          <a:avLst>
            <a:gd name="adj" fmla="val 10000"/>
          </a:avLst>
        </a:prstGeom>
        <a:solidFill>
          <a:schemeClr val="accent4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/>
            <a:t>HR, lønn og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/>
            <a:t>Organisasjon</a:t>
          </a:r>
        </a:p>
      </dsp:txBody>
      <dsp:txXfrm>
        <a:off x="6792942" y="1900262"/>
        <a:ext cx="1594538" cy="551697"/>
      </dsp:txXfrm>
    </dsp:sp>
    <dsp:sp modelId="{BF92C718-219D-4D89-8210-D3E8F29AA894}">
      <dsp:nvSpPr>
        <dsp:cNvPr id="0" name=""/>
        <dsp:cNvSpPr/>
      </dsp:nvSpPr>
      <dsp:spPr>
        <a:xfrm>
          <a:off x="6775778" y="2559282"/>
          <a:ext cx="1628866" cy="586025"/>
        </a:xfrm>
        <a:prstGeom prst="roundRect">
          <a:avLst>
            <a:gd name="adj" fmla="val 10000"/>
          </a:avLst>
        </a:prstGeom>
        <a:solidFill>
          <a:schemeClr val="accent4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/>
            <a:t>IKT -drift</a:t>
          </a:r>
        </a:p>
      </dsp:txBody>
      <dsp:txXfrm>
        <a:off x="6792942" y="2576446"/>
        <a:ext cx="1594538" cy="551697"/>
      </dsp:txXfrm>
    </dsp:sp>
    <dsp:sp modelId="{ECE841A8-A200-4852-BE19-59D8E4F15B3C}">
      <dsp:nvSpPr>
        <dsp:cNvPr id="0" name=""/>
        <dsp:cNvSpPr/>
      </dsp:nvSpPr>
      <dsp:spPr>
        <a:xfrm>
          <a:off x="6689644" y="3235465"/>
          <a:ext cx="1628866" cy="586025"/>
        </a:xfrm>
        <a:prstGeom prst="roundRect">
          <a:avLst>
            <a:gd name="adj" fmla="val 10000"/>
          </a:avLst>
        </a:prstGeom>
        <a:solidFill>
          <a:schemeClr val="accent4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/>
            <a:t>Beredskap</a:t>
          </a:r>
          <a:r>
            <a:rPr lang="nb-NO" sz="1200" kern="1200" dirty="0">
              <a:latin typeface="Tw Cen MT Condensed" panose="020B0606020104020203"/>
            </a:rPr>
            <a:t> og </a:t>
          </a:r>
          <a:r>
            <a:rPr lang="nb-NO" sz="1200" kern="1200" dirty="0" err="1">
              <a:latin typeface="Tw Cen MT Condensed" panose="020B0606020104020203"/>
            </a:rPr>
            <a:t>samfunnsikekrhet</a:t>
          </a:r>
          <a:endParaRPr lang="nb-NO" sz="1200" kern="1200" dirty="0"/>
        </a:p>
      </dsp:txBody>
      <dsp:txXfrm>
        <a:off x="6706808" y="3252629"/>
        <a:ext cx="1594538" cy="551697"/>
      </dsp:txXfrm>
    </dsp:sp>
    <dsp:sp modelId="{1FBE47B9-77E2-4D9D-BE8F-4A5D9DFDADE3}">
      <dsp:nvSpPr>
        <dsp:cNvPr id="0" name=""/>
        <dsp:cNvSpPr/>
      </dsp:nvSpPr>
      <dsp:spPr>
        <a:xfrm>
          <a:off x="8766761" y="0"/>
          <a:ext cx="2036083" cy="4022725"/>
        </a:xfrm>
        <a:prstGeom prst="roundRect">
          <a:avLst>
            <a:gd name="adj" fmla="val 10000"/>
          </a:avLst>
        </a:prstGeom>
        <a:solidFill>
          <a:schemeClr val="bg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 dirty="0"/>
            <a:t>Interkommunale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 dirty="0"/>
            <a:t>tjenester</a:t>
          </a:r>
        </a:p>
      </dsp:txBody>
      <dsp:txXfrm>
        <a:off x="8766761" y="0"/>
        <a:ext cx="2036083" cy="1206817"/>
      </dsp:txXfrm>
    </dsp:sp>
    <dsp:sp modelId="{2288AFB6-8B70-4ECC-AADF-98B228508BB5}">
      <dsp:nvSpPr>
        <dsp:cNvPr id="0" name=""/>
        <dsp:cNvSpPr/>
      </dsp:nvSpPr>
      <dsp:spPr>
        <a:xfrm>
          <a:off x="8964567" y="1207013"/>
          <a:ext cx="1628866" cy="3862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/>
            <a:t>PPT</a:t>
          </a:r>
        </a:p>
      </dsp:txBody>
      <dsp:txXfrm>
        <a:off x="8975879" y="1218325"/>
        <a:ext cx="1606242" cy="363590"/>
      </dsp:txXfrm>
    </dsp:sp>
    <dsp:sp modelId="{AE0B40CA-EC4C-4864-856B-21679E42EA1B}">
      <dsp:nvSpPr>
        <dsp:cNvPr id="0" name=""/>
        <dsp:cNvSpPr/>
      </dsp:nvSpPr>
      <dsp:spPr>
        <a:xfrm>
          <a:off x="8964567" y="1652646"/>
          <a:ext cx="1628866" cy="386214"/>
        </a:xfrm>
        <a:prstGeom prst="roundRect">
          <a:avLst>
            <a:gd name="adj" fmla="val 10000"/>
          </a:avLst>
        </a:prstGeom>
        <a:solidFill>
          <a:srgbClr val="A178A8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/>
            <a:t>NAV</a:t>
          </a:r>
        </a:p>
      </dsp:txBody>
      <dsp:txXfrm>
        <a:off x="8975879" y="1663958"/>
        <a:ext cx="1606242" cy="363590"/>
      </dsp:txXfrm>
    </dsp:sp>
    <dsp:sp modelId="{7E6B88D9-659D-420C-A80C-537FF620B283}">
      <dsp:nvSpPr>
        <dsp:cNvPr id="0" name=""/>
        <dsp:cNvSpPr/>
      </dsp:nvSpPr>
      <dsp:spPr>
        <a:xfrm>
          <a:off x="8964567" y="2098279"/>
          <a:ext cx="1628866" cy="386214"/>
        </a:xfrm>
        <a:prstGeom prst="roundRect">
          <a:avLst>
            <a:gd name="adj" fmla="val 10000"/>
          </a:avLst>
        </a:prstGeom>
        <a:solidFill>
          <a:srgbClr val="A178A8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/>
            <a:t>Oppfølgingstjeneste rus/psykisk helse</a:t>
          </a:r>
        </a:p>
      </dsp:txBody>
      <dsp:txXfrm>
        <a:off x="8975879" y="2109591"/>
        <a:ext cx="1606242" cy="363590"/>
      </dsp:txXfrm>
    </dsp:sp>
    <dsp:sp modelId="{A3B253FD-7F51-4132-AC96-ABEB94290DB7}">
      <dsp:nvSpPr>
        <dsp:cNvPr id="0" name=""/>
        <dsp:cNvSpPr/>
      </dsp:nvSpPr>
      <dsp:spPr>
        <a:xfrm>
          <a:off x="8964567" y="2543911"/>
          <a:ext cx="1628866" cy="386214"/>
        </a:xfrm>
        <a:prstGeom prst="roundRect">
          <a:avLst>
            <a:gd name="adj" fmla="val 10000"/>
          </a:avLst>
        </a:prstGeom>
        <a:solidFill>
          <a:srgbClr val="A178A8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/>
            <a:t>Legevakt</a:t>
          </a:r>
        </a:p>
      </dsp:txBody>
      <dsp:txXfrm>
        <a:off x="8975879" y="2555223"/>
        <a:ext cx="1606242" cy="363590"/>
      </dsp:txXfrm>
    </dsp:sp>
    <dsp:sp modelId="{D9BE3603-4914-4909-A292-1D8117C21E5B}">
      <dsp:nvSpPr>
        <dsp:cNvPr id="0" name=""/>
        <dsp:cNvSpPr/>
      </dsp:nvSpPr>
      <dsp:spPr>
        <a:xfrm>
          <a:off x="8964567" y="2989544"/>
          <a:ext cx="1628866" cy="386214"/>
        </a:xfrm>
        <a:prstGeom prst="roundRect">
          <a:avLst>
            <a:gd name="adj" fmla="val 10000"/>
          </a:avLst>
        </a:prstGeom>
        <a:solidFill>
          <a:srgbClr val="A178A8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/>
            <a:t>Jordmor</a:t>
          </a:r>
        </a:p>
      </dsp:txBody>
      <dsp:txXfrm>
        <a:off x="8975879" y="3000856"/>
        <a:ext cx="1606242" cy="363590"/>
      </dsp:txXfrm>
    </dsp:sp>
    <dsp:sp modelId="{23095BDE-9F16-4F4B-83EF-CAF5555C770C}">
      <dsp:nvSpPr>
        <dsp:cNvPr id="0" name=""/>
        <dsp:cNvSpPr/>
      </dsp:nvSpPr>
      <dsp:spPr>
        <a:xfrm>
          <a:off x="8964567" y="3435177"/>
          <a:ext cx="1628866" cy="386214"/>
        </a:xfrm>
        <a:prstGeom prst="roundRect">
          <a:avLst>
            <a:gd name="adj" fmla="val 10000"/>
          </a:avLst>
        </a:prstGeom>
        <a:solidFill>
          <a:schemeClr val="accent4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2860" rIns="30480" bIns="2286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/>
            <a:t>Trøndelag brann og redningstjeneste IKS</a:t>
          </a:r>
        </a:p>
      </dsp:txBody>
      <dsp:txXfrm>
        <a:off x="8975879" y="3446489"/>
        <a:ext cx="1606242" cy="3635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526749-0722-42F8-8982-0AA95BFD60D0}">
      <dsp:nvSpPr>
        <dsp:cNvPr id="0" name=""/>
        <dsp:cNvSpPr/>
      </dsp:nvSpPr>
      <dsp:spPr>
        <a:xfrm>
          <a:off x="5314673" y="1759658"/>
          <a:ext cx="4350885" cy="5034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1704"/>
              </a:lnTo>
              <a:lnTo>
                <a:pt x="4350885" y="251704"/>
              </a:lnTo>
              <a:lnTo>
                <a:pt x="4350885" y="50340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49A849-4C0D-45F0-9E05-D7099F4DAC0A}">
      <dsp:nvSpPr>
        <dsp:cNvPr id="0" name=""/>
        <dsp:cNvSpPr/>
      </dsp:nvSpPr>
      <dsp:spPr>
        <a:xfrm>
          <a:off x="5314673" y="1759658"/>
          <a:ext cx="1692278" cy="5034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1704"/>
              </a:lnTo>
              <a:lnTo>
                <a:pt x="1692278" y="251704"/>
              </a:lnTo>
              <a:lnTo>
                <a:pt x="1692278" y="50340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4D5E40-CE79-4388-9671-79E44EC0A5C1}">
      <dsp:nvSpPr>
        <dsp:cNvPr id="0" name=""/>
        <dsp:cNvSpPr/>
      </dsp:nvSpPr>
      <dsp:spPr>
        <a:xfrm>
          <a:off x="4106361" y="1759658"/>
          <a:ext cx="1208311" cy="503408"/>
        </a:xfrm>
        <a:custGeom>
          <a:avLst/>
          <a:gdLst/>
          <a:ahLst/>
          <a:cxnLst/>
          <a:rect l="0" t="0" r="0" b="0"/>
          <a:pathLst>
            <a:path>
              <a:moveTo>
                <a:pt x="1208311" y="0"/>
              </a:moveTo>
              <a:lnTo>
                <a:pt x="1208311" y="251704"/>
              </a:lnTo>
              <a:lnTo>
                <a:pt x="0" y="251704"/>
              </a:lnTo>
              <a:lnTo>
                <a:pt x="0" y="50340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72EEDA-A3BC-49A3-9C12-A83112B35067}">
      <dsp:nvSpPr>
        <dsp:cNvPr id="0" name=""/>
        <dsp:cNvSpPr/>
      </dsp:nvSpPr>
      <dsp:spPr>
        <a:xfrm>
          <a:off x="1205770" y="1759658"/>
          <a:ext cx="4108902" cy="503408"/>
        </a:xfrm>
        <a:custGeom>
          <a:avLst/>
          <a:gdLst/>
          <a:ahLst/>
          <a:cxnLst/>
          <a:rect l="0" t="0" r="0" b="0"/>
          <a:pathLst>
            <a:path>
              <a:moveTo>
                <a:pt x="4108902" y="0"/>
              </a:moveTo>
              <a:lnTo>
                <a:pt x="4108902" y="251704"/>
              </a:lnTo>
              <a:lnTo>
                <a:pt x="0" y="251704"/>
              </a:lnTo>
              <a:lnTo>
                <a:pt x="0" y="50340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8F5C11-CB20-4662-A92A-F08BF1B185AE}">
      <dsp:nvSpPr>
        <dsp:cNvPr id="0" name=""/>
        <dsp:cNvSpPr/>
      </dsp:nvSpPr>
      <dsp:spPr>
        <a:xfrm>
          <a:off x="4116081" y="561067"/>
          <a:ext cx="2397182" cy="11985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 dirty="0"/>
            <a:t>Økonomisjef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 dirty="0"/>
            <a:t>Roger Antonsen </a:t>
          </a:r>
        </a:p>
      </dsp:txBody>
      <dsp:txXfrm>
        <a:off x="4116081" y="561067"/>
        <a:ext cx="2397182" cy="1198591"/>
      </dsp:txXfrm>
    </dsp:sp>
    <dsp:sp modelId="{C9ED65FC-2B7C-454E-B9A6-B5E0E762D8F0}">
      <dsp:nvSpPr>
        <dsp:cNvPr id="0" name=""/>
        <dsp:cNvSpPr/>
      </dsp:nvSpPr>
      <dsp:spPr>
        <a:xfrm>
          <a:off x="7179" y="2263066"/>
          <a:ext cx="2397182" cy="11985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 dirty="0"/>
            <a:t>Plan, miljø og forvaltning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 dirty="0"/>
            <a:t>Kjell Inge Mathisen</a:t>
          </a:r>
        </a:p>
      </dsp:txBody>
      <dsp:txXfrm>
        <a:off x="7179" y="2263066"/>
        <a:ext cx="2397182" cy="1198591"/>
      </dsp:txXfrm>
    </dsp:sp>
    <dsp:sp modelId="{64FD2010-14C3-4AF4-9478-237AD47C93D8}">
      <dsp:nvSpPr>
        <dsp:cNvPr id="0" name=""/>
        <dsp:cNvSpPr/>
      </dsp:nvSpPr>
      <dsp:spPr>
        <a:xfrm>
          <a:off x="2907770" y="2263066"/>
          <a:ext cx="2397182" cy="11985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 dirty="0"/>
            <a:t>Eiendom, kommunalteknikk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 dirty="0"/>
            <a:t>og utvikling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 dirty="0"/>
            <a:t>Ann Magritt Glørstad</a:t>
          </a:r>
        </a:p>
      </dsp:txBody>
      <dsp:txXfrm>
        <a:off x="2907770" y="2263066"/>
        <a:ext cx="2397182" cy="1198591"/>
      </dsp:txXfrm>
    </dsp:sp>
    <dsp:sp modelId="{39169715-026B-4C91-B94A-4E24D11BAE71}">
      <dsp:nvSpPr>
        <dsp:cNvPr id="0" name=""/>
        <dsp:cNvSpPr/>
      </dsp:nvSpPr>
      <dsp:spPr>
        <a:xfrm>
          <a:off x="5808360" y="2263066"/>
          <a:ext cx="2397182" cy="11985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 dirty="0"/>
            <a:t>Kommunetorg 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 dirty="0"/>
            <a:t>Roger Tvervåg</a:t>
          </a:r>
        </a:p>
      </dsp:txBody>
      <dsp:txXfrm>
        <a:off x="5808360" y="2263066"/>
        <a:ext cx="2397182" cy="1198591"/>
      </dsp:txXfrm>
    </dsp:sp>
    <dsp:sp modelId="{2EF023FF-CFAE-4FDF-94D8-B9CC9A5E2531}">
      <dsp:nvSpPr>
        <dsp:cNvPr id="0" name=""/>
        <dsp:cNvSpPr/>
      </dsp:nvSpPr>
      <dsp:spPr>
        <a:xfrm>
          <a:off x="8708951" y="2263066"/>
          <a:ext cx="1913215" cy="11985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 dirty="0"/>
            <a:t>Utviklingsavdeling 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 dirty="0"/>
            <a:t>Pia Katrine </a:t>
          </a:r>
          <a:r>
            <a:rPr lang="nb-NO" sz="1900" kern="1200" dirty="0" err="1"/>
            <a:t>Espnes</a:t>
          </a:r>
          <a:r>
            <a:rPr lang="nb-NO" sz="1900" kern="1200" dirty="0"/>
            <a:t> </a:t>
          </a:r>
          <a:r>
            <a:rPr lang="nb-NO" sz="1900" kern="1200" dirty="0" err="1"/>
            <a:t>Ohren</a:t>
          </a:r>
          <a:endParaRPr lang="nb-NO" sz="1900" kern="1200" dirty="0"/>
        </a:p>
      </dsp:txBody>
      <dsp:txXfrm>
        <a:off x="8708951" y="2263066"/>
        <a:ext cx="1913215" cy="11985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9AC434-A0BC-4DFF-8A3C-56A632F89015}">
      <dsp:nvSpPr>
        <dsp:cNvPr id="0" name=""/>
        <dsp:cNvSpPr/>
      </dsp:nvSpPr>
      <dsp:spPr>
        <a:xfrm>
          <a:off x="4768702" y="525331"/>
          <a:ext cx="1925675" cy="220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172"/>
              </a:lnTo>
              <a:lnTo>
                <a:pt x="1925675" y="110172"/>
              </a:lnTo>
              <a:lnTo>
                <a:pt x="1925675" y="22034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56100B-85BA-40E0-BA54-320B892F32A0}">
      <dsp:nvSpPr>
        <dsp:cNvPr id="0" name=""/>
        <dsp:cNvSpPr/>
      </dsp:nvSpPr>
      <dsp:spPr>
        <a:xfrm>
          <a:off x="4983801" y="1270310"/>
          <a:ext cx="157389" cy="12276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40"/>
              </a:lnTo>
              <a:lnTo>
                <a:pt x="157389" y="122764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897DF4-D66E-40F0-B89B-8E977F0E597F}">
      <dsp:nvSpPr>
        <dsp:cNvPr id="0" name=""/>
        <dsp:cNvSpPr/>
      </dsp:nvSpPr>
      <dsp:spPr>
        <a:xfrm>
          <a:off x="4983801" y="1270310"/>
          <a:ext cx="157389" cy="4826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2662"/>
              </a:lnTo>
              <a:lnTo>
                <a:pt x="157389" y="482662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4E562B-16E7-4B03-AD81-79E5621E4353}">
      <dsp:nvSpPr>
        <dsp:cNvPr id="0" name=""/>
        <dsp:cNvSpPr/>
      </dsp:nvSpPr>
      <dsp:spPr>
        <a:xfrm>
          <a:off x="4768702" y="525331"/>
          <a:ext cx="634805" cy="220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172"/>
              </a:lnTo>
              <a:lnTo>
                <a:pt x="634805" y="110172"/>
              </a:lnTo>
              <a:lnTo>
                <a:pt x="634805" y="22034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FF44C1-4B05-4DB5-A0A8-5B4E2DBEC040}">
      <dsp:nvSpPr>
        <dsp:cNvPr id="0" name=""/>
        <dsp:cNvSpPr/>
      </dsp:nvSpPr>
      <dsp:spPr>
        <a:xfrm>
          <a:off x="3714189" y="1270310"/>
          <a:ext cx="157389" cy="19726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2619"/>
              </a:lnTo>
              <a:lnTo>
                <a:pt x="157389" y="197261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16DE35-E8BD-4B45-9931-BB03716CC3F2}">
      <dsp:nvSpPr>
        <dsp:cNvPr id="0" name=""/>
        <dsp:cNvSpPr/>
      </dsp:nvSpPr>
      <dsp:spPr>
        <a:xfrm>
          <a:off x="3714189" y="1270310"/>
          <a:ext cx="157389" cy="12276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40"/>
              </a:lnTo>
              <a:lnTo>
                <a:pt x="157389" y="122764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E60EFF-F4BD-4D6D-933A-56CA2A37196A}">
      <dsp:nvSpPr>
        <dsp:cNvPr id="0" name=""/>
        <dsp:cNvSpPr/>
      </dsp:nvSpPr>
      <dsp:spPr>
        <a:xfrm>
          <a:off x="3714189" y="1270310"/>
          <a:ext cx="157389" cy="4826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2662"/>
              </a:lnTo>
              <a:lnTo>
                <a:pt x="157389" y="482662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89348C-BA5E-4ED4-B004-57DD810EEE0C}">
      <dsp:nvSpPr>
        <dsp:cNvPr id="0" name=""/>
        <dsp:cNvSpPr/>
      </dsp:nvSpPr>
      <dsp:spPr>
        <a:xfrm>
          <a:off x="4133896" y="525331"/>
          <a:ext cx="634805" cy="220345"/>
        </a:xfrm>
        <a:custGeom>
          <a:avLst/>
          <a:gdLst/>
          <a:ahLst/>
          <a:cxnLst/>
          <a:rect l="0" t="0" r="0" b="0"/>
          <a:pathLst>
            <a:path>
              <a:moveTo>
                <a:pt x="634805" y="0"/>
              </a:moveTo>
              <a:lnTo>
                <a:pt x="634805" y="110172"/>
              </a:lnTo>
              <a:lnTo>
                <a:pt x="0" y="110172"/>
              </a:lnTo>
              <a:lnTo>
                <a:pt x="0" y="22034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AA5ABB-8F7F-420C-A706-9734FB8F1699}">
      <dsp:nvSpPr>
        <dsp:cNvPr id="0" name=""/>
        <dsp:cNvSpPr/>
      </dsp:nvSpPr>
      <dsp:spPr>
        <a:xfrm>
          <a:off x="2444578" y="1270310"/>
          <a:ext cx="157389" cy="49525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52534"/>
              </a:lnTo>
              <a:lnTo>
                <a:pt x="157389" y="4952534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63CF57-6F6D-4C62-B211-A28C236C0477}">
      <dsp:nvSpPr>
        <dsp:cNvPr id="0" name=""/>
        <dsp:cNvSpPr/>
      </dsp:nvSpPr>
      <dsp:spPr>
        <a:xfrm>
          <a:off x="2444578" y="1270310"/>
          <a:ext cx="157389" cy="42075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07555"/>
              </a:lnTo>
              <a:lnTo>
                <a:pt x="157389" y="420755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3100EA-DD77-4C0A-836F-8594CABB151A}">
      <dsp:nvSpPr>
        <dsp:cNvPr id="0" name=""/>
        <dsp:cNvSpPr/>
      </dsp:nvSpPr>
      <dsp:spPr>
        <a:xfrm>
          <a:off x="2444578" y="1270310"/>
          <a:ext cx="157389" cy="34625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62577"/>
              </a:lnTo>
              <a:lnTo>
                <a:pt x="157389" y="346257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85D7A2-DD96-4CED-AC61-62BA68B462B4}">
      <dsp:nvSpPr>
        <dsp:cNvPr id="0" name=""/>
        <dsp:cNvSpPr/>
      </dsp:nvSpPr>
      <dsp:spPr>
        <a:xfrm>
          <a:off x="2444578" y="1270310"/>
          <a:ext cx="157389" cy="27175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7598"/>
              </a:lnTo>
              <a:lnTo>
                <a:pt x="157389" y="2717598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FD106A-8202-4F64-A4B2-D5228EAF85BD}">
      <dsp:nvSpPr>
        <dsp:cNvPr id="0" name=""/>
        <dsp:cNvSpPr/>
      </dsp:nvSpPr>
      <dsp:spPr>
        <a:xfrm>
          <a:off x="2444578" y="1270310"/>
          <a:ext cx="157389" cy="19726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2619"/>
              </a:lnTo>
              <a:lnTo>
                <a:pt x="157389" y="197261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45CB42-772D-4559-845C-09C68B821359}">
      <dsp:nvSpPr>
        <dsp:cNvPr id="0" name=""/>
        <dsp:cNvSpPr/>
      </dsp:nvSpPr>
      <dsp:spPr>
        <a:xfrm>
          <a:off x="2444578" y="1270310"/>
          <a:ext cx="157389" cy="12276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40"/>
              </a:lnTo>
              <a:lnTo>
                <a:pt x="157389" y="122764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E3FF3D-E710-43C1-AA51-4BF2970F19F2}">
      <dsp:nvSpPr>
        <dsp:cNvPr id="0" name=""/>
        <dsp:cNvSpPr/>
      </dsp:nvSpPr>
      <dsp:spPr>
        <a:xfrm>
          <a:off x="2444578" y="1270310"/>
          <a:ext cx="157389" cy="4826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2662"/>
              </a:lnTo>
              <a:lnTo>
                <a:pt x="157389" y="482662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3B3BFC-B0B7-4130-8376-CD5023F7184A}">
      <dsp:nvSpPr>
        <dsp:cNvPr id="0" name=""/>
        <dsp:cNvSpPr/>
      </dsp:nvSpPr>
      <dsp:spPr>
        <a:xfrm>
          <a:off x="2864284" y="525331"/>
          <a:ext cx="1904417" cy="220345"/>
        </a:xfrm>
        <a:custGeom>
          <a:avLst/>
          <a:gdLst/>
          <a:ahLst/>
          <a:cxnLst/>
          <a:rect l="0" t="0" r="0" b="0"/>
          <a:pathLst>
            <a:path>
              <a:moveTo>
                <a:pt x="1904417" y="0"/>
              </a:moveTo>
              <a:lnTo>
                <a:pt x="1904417" y="110172"/>
              </a:lnTo>
              <a:lnTo>
                <a:pt x="0" y="110172"/>
              </a:lnTo>
              <a:lnTo>
                <a:pt x="0" y="22034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1D70C2-1F89-48D2-AE9F-9B1A6B0469EB}">
      <dsp:nvSpPr>
        <dsp:cNvPr id="0" name=""/>
        <dsp:cNvSpPr/>
      </dsp:nvSpPr>
      <dsp:spPr>
        <a:xfrm>
          <a:off x="4244069" y="698"/>
          <a:ext cx="1049265" cy="5246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Kommunalsjef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Margit K. Myrseth </a:t>
          </a:r>
        </a:p>
      </dsp:txBody>
      <dsp:txXfrm>
        <a:off x="4244069" y="698"/>
        <a:ext cx="1049265" cy="524632"/>
      </dsp:txXfrm>
    </dsp:sp>
    <dsp:sp modelId="{CDC71DD9-A29A-4017-9CD2-1C1D23627664}">
      <dsp:nvSpPr>
        <dsp:cNvPr id="0" name=""/>
        <dsp:cNvSpPr/>
      </dsp:nvSpPr>
      <dsp:spPr>
        <a:xfrm>
          <a:off x="2339651" y="745677"/>
          <a:ext cx="1049265" cy="5246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Skoler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Oppvekstsenter </a:t>
          </a:r>
        </a:p>
      </dsp:txBody>
      <dsp:txXfrm>
        <a:off x="2339651" y="745677"/>
        <a:ext cx="1049265" cy="524632"/>
      </dsp:txXfrm>
    </dsp:sp>
    <dsp:sp modelId="{D47D4718-B8FE-4405-83AE-3452C8F27F47}">
      <dsp:nvSpPr>
        <dsp:cNvPr id="0" name=""/>
        <dsp:cNvSpPr/>
      </dsp:nvSpPr>
      <dsp:spPr>
        <a:xfrm>
          <a:off x="2601968" y="1490656"/>
          <a:ext cx="1049265" cy="5246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 err="1"/>
            <a:t>Nabeita</a:t>
          </a:r>
          <a:r>
            <a:rPr lang="nb-NO" sz="800" kern="1200" dirty="0"/>
            <a:t> oppvekstsenter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Lise </a:t>
          </a:r>
          <a:r>
            <a:rPr lang="nb-NO" sz="800" kern="1200" dirty="0" err="1"/>
            <a:t>Måsøval</a:t>
          </a:r>
          <a:br>
            <a:rPr lang="nb-NO" sz="800" kern="1200" dirty="0"/>
          </a:br>
          <a:r>
            <a:rPr lang="nb-NO" sz="800" kern="1200" dirty="0" err="1"/>
            <a:t>Nabeita</a:t>
          </a:r>
          <a:r>
            <a:rPr lang="nb-NO" sz="800" kern="1200" dirty="0"/>
            <a:t> barnehage</a:t>
          </a:r>
          <a:br>
            <a:rPr lang="nb-NO" sz="800" kern="1200" dirty="0"/>
          </a:br>
          <a:r>
            <a:rPr lang="nb-NO" sz="800" kern="1200" dirty="0"/>
            <a:t>Rakel Vatn</a:t>
          </a:r>
        </a:p>
      </dsp:txBody>
      <dsp:txXfrm>
        <a:off x="2601968" y="1490656"/>
        <a:ext cx="1049265" cy="524632"/>
      </dsp:txXfrm>
    </dsp:sp>
    <dsp:sp modelId="{D7D1BD66-0E06-418D-8CD0-A703954F67B4}">
      <dsp:nvSpPr>
        <dsp:cNvPr id="0" name=""/>
        <dsp:cNvSpPr/>
      </dsp:nvSpPr>
      <dsp:spPr>
        <a:xfrm>
          <a:off x="2601968" y="2235634"/>
          <a:ext cx="1049265" cy="5246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Sistranda barneskole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b="0" kern="1200" dirty="0"/>
            <a:t>Wenche Frosthammer Wilhelmsen</a:t>
          </a:r>
        </a:p>
      </dsp:txBody>
      <dsp:txXfrm>
        <a:off x="2601968" y="2235634"/>
        <a:ext cx="1049265" cy="524632"/>
      </dsp:txXfrm>
    </dsp:sp>
    <dsp:sp modelId="{470D1D48-4E13-4D34-AAC9-F8C5DB131106}">
      <dsp:nvSpPr>
        <dsp:cNvPr id="0" name=""/>
        <dsp:cNvSpPr/>
      </dsp:nvSpPr>
      <dsp:spPr>
        <a:xfrm>
          <a:off x="2601968" y="2980613"/>
          <a:ext cx="1049265" cy="5246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Frøya ungdomsskole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Ludvik Kristoffersen</a:t>
          </a:r>
        </a:p>
      </dsp:txBody>
      <dsp:txXfrm>
        <a:off x="2601968" y="2980613"/>
        <a:ext cx="1049265" cy="524632"/>
      </dsp:txXfrm>
    </dsp:sp>
    <dsp:sp modelId="{2BB8AC99-B32B-4CB3-8212-5863095D6683}">
      <dsp:nvSpPr>
        <dsp:cNvPr id="0" name=""/>
        <dsp:cNvSpPr/>
      </dsp:nvSpPr>
      <dsp:spPr>
        <a:xfrm>
          <a:off x="2601968" y="3725592"/>
          <a:ext cx="1049265" cy="5246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Dyrøy oppvekstsenter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Randi Gaustad</a:t>
          </a:r>
        </a:p>
      </dsp:txBody>
      <dsp:txXfrm>
        <a:off x="2601968" y="3725592"/>
        <a:ext cx="1049265" cy="524632"/>
      </dsp:txXfrm>
    </dsp:sp>
    <dsp:sp modelId="{70F0FE90-8334-4E3A-AC36-FB67136299D3}">
      <dsp:nvSpPr>
        <dsp:cNvPr id="0" name=""/>
        <dsp:cNvSpPr/>
      </dsp:nvSpPr>
      <dsp:spPr>
        <a:xfrm>
          <a:off x="2601968" y="4470570"/>
          <a:ext cx="1049265" cy="5246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Mausund skole og barnehage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Håvard H. Os</a:t>
          </a:r>
        </a:p>
      </dsp:txBody>
      <dsp:txXfrm>
        <a:off x="2601968" y="4470570"/>
        <a:ext cx="1049265" cy="524632"/>
      </dsp:txXfrm>
    </dsp:sp>
    <dsp:sp modelId="{DC71B534-E4E1-4CC3-8419-C2A9760D866A}">
      <dsp:nvSpPr>
        <dsp:cNvPr id="0" name=""/>
        <dsp:cNvSpPr/>
      </dsp:nvSpPr>
      <dsp:spPr>
        <a:xfrm>
          <a:off x="2601968" y="5215549"/>
          <a:ext cx="1049265" cy="5246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Sørburøy skole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Håvard H. OS</a:t>
          </a:r>
        </a:p>
      </dsp:txBody>
      <dsp:txXfrm>
        <a:off x="2601968" y="5215549"/>
        <a:ext cx="1049265" cy="524632"/>
      </dsp:txXfrm>
    </dsp:sp>
    <dsp:sp modelId="{84D25CBB-2999-4713-B3DE-607D9F57F5DC}">
      <dsp:nvSpPr>
        <dsp:cNvPr id="0" name=""/>
        <dsp:cNvSpPr/>
      </dsp:nvSpPr>
      <dsp:spPr>
        <a:xfrm>
          <a:off x="2601968" y="5960528"/>
          <a:ext cx="1049265" cy="5246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Nordskag oppvekstsenter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Tonje D. Sørlie</a:t>
          </a:r>
        </a:p>
      </dsp:txBody>
      <dsp:txXfrm>
        <a:off x="2601968" y="5960528"/>
        <a:ext cx="1049265" cy="524632"/>
      </dsp:txXfrm>
    </dsp:sp>
    <dsp:sp modelId="{07049842-B689-4DEF-A8CD-418C71A1BCCB}">
      <dsp:nvSpPr>
        <dsp:cNvPr id="0" name=""/>
        <dsp:cNvSpPr/>
      </dsp:nvSpPr>
      <dsp:spPr>
        <a:xfrm>
          <a:off x="3609263" y="745677"/>
          <a:ext cx="1049265" cy="5246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Barnehager</a:t>
          </a:r>
        </a:p>
      </dsp:txBody>
      <dsp:txXfrm>
        <a:off x="3609263" y="745677"/>
        <a:ext cx="1049265" cy="524632"/>
      </dsp:txXfrm>
    </dsp:sp>
    <dsp:sp modelId="{C25265BB-2123-4D25-90DA-05AFD91271B0}">
      <dsp:nvSpPr>
        <dsp:cNvPr id="0" name=""/>
        <dsp:cNvSpPr/>
      </dsp:nvSpPr>
      <dsp:spPr>
        <a:xfrm>
          <a:off x="3871579" y="1490656"/>
          <a:ext cx="1049265" cy="5246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Nesset barnehage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Eirin </a:t>
          </a:r>
          <a:r>
            <a:rPr lang="nb-NO" sz="800" kern="1200" dirty="0" err="1"/>
            <a:t>Teigås</a:t>
          </a:r>
          <a:endParaRPr lang="nb-NO" sz="800" kern="1200" dirty="0"/>
        </a:p>
      </dsp:txBody>
      <dsp:txXfrm>
        <a:off x="3871579" y="1490656"/>
        <a:ext cx="1049265" cy="524632"/>
      </dsp:txXfrm>
    </dsp:sp>
    <dsp:sp modelId="{93C6BA54-96D8-43B6-8969-A5FE0696B4B9}">
      <dsp:nvSpPr>
        <dsp:cNvPr id="0" name=""/>
        <dsp:cNvSpPr/>
      </dsp:nvSpPr>
      <dsp:spPr>
        <a:xfrm>
          <a:off x="3871579" y="2235634"/>
          <a:ext cx="1049265" cy="5246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Sistranda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Kystbarnehage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Gretha Rabben</a:t>
          </a:r>
        </a:p>
      </dsp:txBody>
      <dsp:txXfrm>
        <a:off x="3871579" y="2235634"/>
        <a:ext cx="1049265" cy="524632"/>
      </dsp:txXfrm>
    </dsp:sp>
    <dsp:sp modelId="{5B89A048-C309-4ECB-A306-3BD0B6A4C6CF}">
      <dsp:nvSpPr>
        <dsp:cNvPr id="0" name=""/>
        <dsp:cNvSpPr/>
      </dsp:nvSpPr>
      <dsp:spPr>
        <a:xfrm>
          <a:off x="3871579" y="2980613"/>
          <a:ext cx="1049265" cy="5246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Rabben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Barnehage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Hege Vollan</a:t>
          </a:r>
        </a:p>
      </dsp:txBody>
      <dsp:txXfrm>
        <a:off x="3871579" y="2980613"/>
        <a:ext cx="1049265" cy="524632"/>
      </dsp:txXfrm>
    </dsp:sp>
    <dsp:sp modelId="{E24F4E6C-EFB1-4642-ACBB-6A5792258880}">
      <dsp:nvSpPr>
        <dsp:cNvPr id="0" name=""/>
        <dsp:cNvSpPr/>
      </dsp:nvSpPr>
      <dsp:spPr>
        <a:xfrm>
          <a:off x="4878874" y="745677"/>
          <a:ext cx="1049265" cy="5246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Kultur og idrett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Jan Erik Wilhelmsen</a:t>
          </a:r>
        </a:p>
      </dsp:txBody>
      <dsp:txXfrm>
        <a:off x="4878874" y="745677"/>
        <a:ext cx="1049265" cy="524632"/>
      </dsp:txXfrm>
    </dsp:sp>
    <dsp:sp modelId="{16CEE6C0-AEC7-489B-B703-C392F226E2C7}">
      <dsp:nvSpPr>
        <dsp:cNvPr id="0" name=""/>
        <dsp:cNvSpPr/>
      </dsp:nvSpPr>
      <dsp:spPr>
        <a:xfrm>
          <a:off x="5141191" y="1490656"/>
          <a:ext cx="1049265" cy="5246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 err="1"/>
            <a:t>Frøyahallene</a:t>
          </a:r>
          <a:endParaRPr lang="nb-NO" sz="800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Siw Aina Strømøy</a:t>
          </a:r>
        </a:p>
      </dsp:txBody>
      <dsp:txXfrm>
        <a:off x="5141191" y="1490656"/>
        <a:ext cx="1049265" cy="524632"/>
      </dsp:txXfrm>
    </dsp:sp>
    <dsp:sp modelId="{42833D2C-362E-4BD7-9B36-17FA885DBD88}">
      <dsp:nvSpPr>
        <dsp:cNvPr id="0" name=""/>
        <dsp:cNvSpPr/>
      </dsp:nvSpPr>
      <dsp:spPr>
        <a:xfrm>
          <a:off x="5141191" y="2235634"/>
          <a:ext cx="1049265" cy="5246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Kulturhus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Håvard </a:t>
          </a:r>
          <a:r>
            <a:rPr lang="nb-NO" sz="800" kern="1200" dirty="0" err="1"/>
            <a:t>Dyrø</a:t>
          </a:r>
          <a:endParaRPr lang="nb-NO" sz="800" kern="1200" dirty="0"/>
        </a:p>
      </dsp:txBody>
      <dsp:txXfrm>
        <a:off x="5141191" y="2235634"/>
        <a:ext cx="1049265" cy="524632"/>
      </dsp:txXfrm>
    </dsp:sp>
    <dsp:sp modelId="{84937BD1-8263-4AB1-B434-DC05897C08C4}">
      <dsp:nvSpPr>
        <dsp:cNvPr id="0" name=""/>
        <dsp:cNvSpPr/>
      </dsp:nvSpPr>
      <dsp:spPr>
        <a:xfrm>
          <a:off x="6169744" y="745677"/>
          <a:ext cx="1049265" cy="52463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 dirty="0"/>
            <a:t>Kulturskole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800" kern="1200"/>
            <a:t>Toril </a:t>
          </a:r>
          <a:r>
            <a:rPr lang="nb-NO" sz="800" kern="1200" dirty="0"/>
            <a:t>A. Aae</a:t>
          </a:r>
        </a:p>
      </dsp:txBody>
      <dsp:txXfrm>
        <a:off x="6169744" y="745677"/>
        <a:ext cx="1049265" cy="52463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95A638-6570-4C5A-BCC4-B9A28C24FA74}">
      <dsp:nvSpPr>
        <dsp:cNvPr id="0" name=""/>
        <dsp:cNvSpPr/>
      </dsp:nvSpPr>
      <dsp:spPr>
        <a:xfrm>
          <a:off x="5351887" y="1818947"/>
          <a:ext cx="4434709" cy="3848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415"/>
              </a:lnTo>
              <a:lnTo>
                <a:pt x="4434709" y="192415"/>
              </a:lnTo>
              <a:lnTo>
                <a:pt x="4434709" y="38483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9CA0E4-9432-4511-9A97-8BAA8F7EAEAD}">
      <dsp:nvSpPr>
        <dsp:cNvPr id="0" name=""/>
        <dsp:cNvSpPr/>
      </dsp:nvSpPr>
      <dsp:spPr>
        <a:xfrm>
          <a:off x="5351887" y="1818947"/>
          <a:ext cx="2217354" cy="3848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415"/>
              </a:lnTo>
              <a:lnTo>
                <a:pt x="2217354" y="192415"/>
              </a:lnTo>
              <a:lnTo>
                <a:pt x="2217354" y="38483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B57CB1-EEF7-4669-9F0F-6C6459EA2C1D}">
      <dsp:nvSpPr>
        <dsp:cNvPr id="0" name=""/>
        <dsp:cNvSpPr/>
      </dsp:nvSpPr>
      <dsp:spPr>
        <a:xfrm>
          <a:off x="5306166" y="1818947"/>
          <a:ext cx="91440" cy="3848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483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F1F910-DBBF-424D-894E-64CE4361D0EF}">
      <dsp:nvSpPr>
        <dsp:cNvPr id="0" name=""/>
        <dsp:cNvSpPr/>
      </dsp:nvSpPr>
      <dsp:spPr>
        <a:xfrm>
          <a:off x="3134532" y="1818947"/>
          <a:ext cx="2217354" cy="384830"/>
        </a:xfrm>
        <a:custGeom>
          <a:avLst/>
          <a:gdLst/>
          <a:ahLst/>
          <a:cxnLst/>
          <a:rect l="0" t="0" r="0" b="0"/>
          <a:pathLst>
            <a:path>
              <a:moveTo>
                <a:pt x="2217354" y="0"/>
              </a:moveTo>
              <a:lnTo>
                <a:pt x="2217354" y="192415"/>
              </a:lnTo>
              <a:lnTo>
                <a:pt x="0" y="192415"/>
              </a:lnTo>
              <a:lnTo>
                <a:pt x="0" y="38483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6221EE-DB48-450C-B567-AF90043DEBE9}">
      <dsp:nvSpPr>
        <dsp:cNvPr id="0" name=""/>
        <dsp:cNvSpPr/>
      </dsp:nvSpPr>
      <dsp:spPr>
        <a:xfrm>
          <a:off x="917177" y="1818947"/>
          <a:ext cx="4434709" cy="384830"/>
        </a:xfrm>
        <a:custGeom>
          <a:avLst/>
          <a:gdLst/>
          <a:ahLst/>
          <a:cxnLst/>
          <a:rect l="0" t="0" r="0" b="0"/>
          <a:pathLst>
            <a:path>
              <a:moveTo>
                <a:pt x="4434709" y="0"/>
              </a:moveTo>
              <a:lnTo>
                <a:pt x="4434709" y="192415"/>
              </a:lnTo>
              <a:lnTo>
                <a:pt x="0" y="192415"/>
              </a:lnTo>
              <a:lnTo>
                <a:pt x="0" y="38483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EA35F9-EC49-4061-A50B-B494755407D0}">
      <dsp:nvSpPr>
        <dsp:cNvPr id="0" name=""/>
        <dsp:cNvSpPr/>
      </dsp:nvSpPr>
      <dsp:spPr>
        <a:xfrm>
          <a:off x="4189223" y="902685"/>
          <a:ext cx="2325327" cy="9162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 dirty="0"/>
            <a:t>Kommunalsjef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 dirty="0"/>
            <a:t> </a:t>
          </a:r>
        </a:p>
      </dsp:txBody>
      <dsp:txXfrm>
        <a:off x="4189223" y="902685"/>
        <a:ext cx="2325327" cy="916262"/>
      </dsp:txXfrm>
    </dsp:sp>
    <dsp:sp modelId="{927480DC-F46B-4894-A862-82A6B229D02E}">
      <dsp:nvSpPr>
        <dsp:cNvPr id="0" name=""/>
        <dsp:cNvSpPr/>
      </dsp:nvSpPr>
      <dsp:spPr>
        <a:xfrm>
          <a:off x="914" y="2203777"/>
          <a:ext cx="1832524" cy="9162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 dirty="0"/>
            <a:t>Pleie og omsorg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 dirty="0"/>
            <a:t>Kristin Grønnskag</a:t>
          </a:r>
        </a:p>
      </dsp:txBody>
      <dsp:txXfrm>
        <a:off x="914" y="2203777"/>
        <a:ext cx="1832524" cy="916262"/>
      </dsp:txXfrm>
    </dsp:sp>
    <dsp:sp modelId="{475C428B-93B9-4A6C-99CF-E477558CED88}">
      <dsp:nvSpPr>
        <dsp:cNvPr id="0" name=""/>
        <dsp:cNvSpPr/>
      </dsp:nvSpPr>
      <dsp:spPr>
        <a:xfrm>
          <a:off x="2218269" y="2203777"/>
          <a:ext cx="1832524" cy="9162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 dirty="0"/>
            <a:t>Familie og helse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 dirty="0"/>
            <a:t>Siv Anita Fillingsnes</a:t>
          </a:r>
        </a:p>
      </dsp:txBody>
      <dsp:txXfrm>
        <a:off x="2218269" y="2203777"/>
        <a:ext cx="1832524" cy="916262"/>
      </dsp:txXfrm>
    </dsp:sp>
    <dsp:sp modelId="{3787D444-9D82-415B-B398-8D1311BCE430}">
      <dsp:nvSpPr>
        <dsp:cNvPr id="0" name=""/>
        <dsp:cNvSpPr/>
      </dsp:nvSpPr>
      <dsp:spPr>
        <a:xfrm>
          <a:off x="4435624" y="2203777"/>
          <a:ext cx="1832524" cy="9162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 dirty="0"/>
            <a:t>Bo,- aktivitet og miljøtjeneste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 dirty="0"/>
            <a:t>Anita Kristiansen</a:t>
          </a:r>
        </a:p>
      </dsp:txBody>
      <dsp:txXfrm>
        <a:off x="4435624" y="2203777"/>
        <a:ext cx="1832524" cy="916262"/>
      </dsp:txXfrm>
    </dsp:sp>
    <dsp:sp modelId="{D8704AE9-818B-470F-8C93-33051AE5A429}">
      <dsp:nvSpPr>
        <dsp:cNvPr id="0" name=""/>
        <dsp:cNvSpPr/>
      </dsp:nvSpPr>
      <dsp:spPr>
        <a:xfrm>
          <a:off x="6652979" y="2203777"/>
          <a:ext cx="1832524" cy="9162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 dirty="0"/>
            <a:t>NAV kommunale tjenester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 dirty="0"/>
            <a:t>Morten Opsahl</a:t>
          </a:r>
        </a:p>
      </dsp:txBody>
      <dsp:txXfrm>
        <a:off x="6652979" y="2203777"/>
        <a:ext cx="1832524" cy="916262"/>
      </dsp:txXfrm>
    </dsp:sp>
    <dsp:sp modelId="{5EAC9C74-66B4-46A2-AB8E-775987026D36}">
      <dsp:nvSpPr>
        <dsp:cNvPr id="0" name=""/>
        <dsp:cNvSpPr/>
      </dsp:nvSpPr>
      <dsp:spPr>
        <a:xfrm>
          <a:off x="8870334" y="2203777"/>
          <a:ext cx="1832524" cy="91626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 dirty="0"/>
            <a:t>Forvaltningskontor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900" kern="1200" dirty="0"/>
            <a:t>Siv Anita Fillingsnes</a:t>
          </a:r>
        </a:p>
      </dsp:txBody>
      <dsp:txXfrm>
        <a:off x="8870334" y="2203777"/>
        <a:ext cx="1832524" cy="91626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6869D6-9E85-4BA0-ADFA-F8A6CE3A03CE}">
      <dsp:nvSpPr>
        <dsp:cNvPr id="0" name=""/>
        <dsp:cNvSpPr/>
      </dsp:nvSpPr>
      <dsp:spPr>
        <a:xfrm>
          <a:off x="5335937" y="1774039"/>
          <a:ext cx="4102295" cy="4746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322"/>
              </a:lnTo>
              <a:lnTo>
                <a:pt x="4102295" y="237322"/>
              </a:lnTo>
              <a:lnTo>
                <a:pt x="4102295" y="47464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2B5615-DBF9-4AE4-9CE5-C2EB62B46DAF}">
      <dsp:nvSpPr>
        <dsp:cNvPr id="0" name=""/>
        <dsp:cNvSpPr/>
      </dsp:nvSpPr>
      <dsp:spPr>
        <a:xfrm>
          <a:off x="5335937" y="1774039"/>
          <a:ext cx="1268083" cy="4746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322"/>
              </a:lnTo>
              <a:lnTo>
                <a:pt x="1268083" y="237322"/>
              </a:lnTo>
              <a:lnTo>
                <a:pt x="1268083" y="47464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09AAD4-2A97-414F-BDAE-69158E701220}">
      <dsp:nvSpPr>
        <dsp:cNvPr id="0" name=""/>
        <dsp:cNvSpPr/>
      </dsp:nvSpPr>
      <dsp:spPr>
        <a:xfrm>
          <a:off x="3869158" y="1774039"/>
          <a:ext cx="1466779" cy="474645"/>
        </a:xfrm>
        <a:custGeom>
          <a:avLst/>
          <a:gdLst/>
          <a:ahLst/>
          <a:cxnLst/>
          <a:rect l="0" t="0" r="0" b="0"/>
          <a:pathLst>
            <a:path>
              <a:moveTo>
                <a:pt x="1466779" y="0"/>
              </a:moveTo>
              <a:lnTo>
                <a:pt x="1466779" y="237322"/>
              </a:lnTo>
              <a:lnTo>
                <a:pt x="0" y="237322"/>
              </a:lnTo>
              <a:lnTo>
                <a:pt x="0" y="47464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954ADF-0490-4883-80DA-73541F8C06DB}">
      <dsp:nvSpPr>
        <dsp:cNvPr id="0" name=""/>
        <dsp:cNvSpPr/>
      </dsp:nvSpPr>
      <dsp:spPr>
        <a:xfrm>
          <a:off x="1134294" y="1774039"/>
          <a:ext cx="4201643" cy="474645"/>
        </a:xfrm>
        <a:custGeom>
          <a:avLst/>
          <a:gdLst/>
          <a:ahLst/>
          <a:cxnLst/>
          <a:rect l="0" t="0" r="0" b="0"/>
          <a:pathLst>
            <a:path>
              <a:moveTo>
                <a:pt x="4201643" y="0"/>
              </a:moveTo>
              <a:lnTo>
                <a:pt x="4201643" y="237322"/>
              </a:lnTo>
              <a:lnTo>
                <a:pt x="0" y="237322"/>
              </a:lnTo>
              <a:lnTo>
                <a:pt x="0" y="47464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47DA9B-2D74-4786-B1F0-46C89384E7BE}">
      <dsp:nvSpPr>
        <dsp:cNvPr id="0" name=""/>
        <dsp:cNvSpPr/>
      </dsp:nvSpPr>
      <dsp:spPr>
        <a:xfrm>
          <a:off x="4205829" y="643930"/>
          <a:ext cx="2260217" cy="11301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100" kern="1200" dirty="0"/>
            <a:t>Økonomisjef 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100" kern="1200" dirty="0"/>
            <a:t>Roger Ansgar Antonsen</a:t>
          </a:r>
        </a:p>
      </dsp:txBody>
      <dsp:txXfrm>
        <a:off x="4205829" y="643930"/>
        <a:ext cx="2260217" cy="1130108"/>
      </dsp:txXfrm>
    </dsp:sp>
    <dsp:sp modelId="{988D5A67-EFED-44FE-A547-1E16F06B6F70}">
      <dsp:nvSpPr>
        <dsp:cNvPr id="0" name=""/>
        <dsp:cNvSpPr/>
      </dsp:nvSpPr>
      <dsp:spPr>
        <a:xfrm>
          <a:off x="4185" y="2248685"/>
          <a:ext cx="2260217" cy="11301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100" kern="1200" dirty="0"/>
            <a:t>Økonomi og regnskap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100" kern="1200" dirty="0"/>
            <a:t>Zivile </a:t>
          </a:r>
          <a:r>
            <a:rPr lang="nb-NO" sz="2100" b="0" i="0" kern="1200" dirty="0"/>
            <a:t>Mickuniene</a:t>
          </a:r>
          <a:endParaRPr lang="nb-NO" sz="2100" kern="1200" dirty="0"/>
        </a:p>
      </dsp:txBody>
      <dsp:txXfrm>
        <a:off x="4185" y="2248685"/>
        <a:ext cx="2260217" cy="1130108"/>
      </dsp:txXfrm>
    </dsp:sp>
    <dsp:sp modelId="{3776821F-7F53-4C74-9C0C-14CAFE6E972F}">
      <dsp:nvSpPr>
        <dsp:cNvPr id="0" name=""/>
        <dsp:cNvSpPr/>
      </dsp:nvSpPr>
      <dsp:spPr>
        <a:xfrm>
          <a:off x="2739049" y="2248685"/>
          <a:ext cx="2260217" cy="11301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100" kern="1200" dirty="0"/>
            <a:t>HR, lønn og organisasjon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100" kern="1200" dirty="0"/>
            <a:t>Ann Kristin Sandvik</a:t>
          </a:r>
        </a:p>
      </dsp:txBody>
      <dsp:txXfrm>
        <a:off x="2739049" y="2248685"/>
        <a:ext cx="2260217" cy="1130108"/>
      </dsp:txXfrm>
    </dsp:sp>
    <dsp:sp modelId="{51E74214-581B-44B3-97F2-F8F957930495}">
      <dsp:nvSpPr>
        <dsp:cNvPr id="0" name=""/>
        <dsp:cNvSpPr/>
      </dsp:nvSpPr>
      <dsp:spPr>
        <a:xfrm>
          <a:off x="5473913" y="2248685"/>
          <a:ext cx="2260217" cy="11301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100" kern="1200" dirty="0"/>
            <a:t>IKT drift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100" kern="1200" dirty="0"/>
            <a:t>Marcus Nilsen</a:t>
          </a:r>
        </a:p>
      </dsp:txBody>
      <dsp:txXfrm>
        <a:off x="5473913" y="2248685"/>
        <a:ext cx="2260217" cy="1130108"/>
      </dsp:txXfrm>
    </dsp:sp>
    <dsp:sp modelId="{9812EA88-146F-4B15-9D81-3DE2132B451E}">
      <dsp:nvSpPr>
        <dsp:cNvPr id="0" name=""/>
        <dsp:cNvSpPr/>
      </dsp:nvSpPr>
      <dsp:spPr>
        <a:xfrm>
          <a:off x="8208776" y="2248685"/>
          <a:ext cx="2458913" cy="11301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100" kern="1200" dirty="0"/>
            <a:t>Beredskap og samfunnssikkerhet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100" kern="1200" dirty="0"/>
            <a:t>Marit Wisløff Norborg </a:t>
          </a:r>
        </a:p>
      </dsp:txBody>
      <dsp:txXfrm>
        <a:off x="8208776" y="2248685"/>
        <a:ext cx="2458913" cy="11301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A4BF96-3451-47D1-87CC-7C07B8DFD4CB}" type="datetimeFigureOut">
              <a:rPr lang="nb-NO" smtClean="0"/>
              <a:t>02.09.2025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4C025C-65D7-4BA0-AC96-91B38906E92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370863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E96150-CCE2-450E-804C-57EB74158DC8}" type="datetimeFigureOut">
              <a:rPr lang="nb-NO" smtClean="0"/>
              <a:t>02.09.2025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96FE0E-9F9F-45A5-B46A-D078072C61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9946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nb-NO"/>
              <a:t>Klikk for å redigere undertittelstil i malen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4EDFAB1-3EAF-4F0D-825C-007513393C3B}" type="datetimeFigureOut">
              <a:rPr lang="nb-NO" smtClean="0"/>
              <a:t>02.09.2025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7CE4-FF85-45B4-BFE6-308D29A55A5D}" type="slidenum">
              <a:rPr lang="nb-NO" smtClean="0"/>
              <a:t>‹#›</a:t>
            </a:fld>
            <a:endParaRPr lang="nb-NO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2978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DFAB1-3EAF-4F0D-825C-007513393C3B}" type="datetimeFigureOut">
              <a:rPr lang="nb-NO" smtClean="0"/>
              <a:t>02.09.2025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7CE4-FF85-45B4-BFE6-308D29A55A5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21703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DFAB1-3EAF-4F0D-825C-007513393C3B}" type="datetimeFigureOut">
              <a:rPr lang="nb-NO" smtClean="0"/>
              <a:t>02.09.2025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7CE4-FF85-45B4-BFE6-308D29A55A5D}" type="slidenum">
              <a:rPr lang="nb-NO" smtClean="0"/>
              <a:t>‹#›</a:t>
            </a:fld>
            <a:endParaRPr lang="nb-NO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600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DFAB1-3EAF-4F0D-825C-007513393C3B}" type="datetimeFigureOut">
              <a:rPr lang="nb-NO" smtClean="0"/>
              <a:t>02.09.2025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7CE4-FF85-45B4-BFE6-308D29A55A5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20319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DFAB1-3EAF-4F0D-825C-007513393C3B}" type="datetimeFigureOut">
              <a:rPr lang="nb-NO" smtClean="0"/>
              <a:t>02.09.2025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7CE4-FF85-45B4-BFE6-308D29A55A5D}" type="slidenum">
              <a:rPr lang="nb-NO" smtClean="0"/>
              <a:t>‹#›</a:t>
            </a:fld>
            <a:endParaRPr lang="nb-NO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8448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DFAB1-3EAF-4F0D-825C-007513393C3B}" type="datetimeFigureOut">
              <a:rPr lang="nb-NO" smtClean="0"/>
              <a:t>02.09.2025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7CE4-FF85-45B4-BFE6-308D29A55A5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60142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b-NO"/>
              <a:t>Rediger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DFAB1-3EAF-4F0D-825C-007513393C3B}" type="datetimeFigureOut">
              <a:rPr lang="nb-NO" smtClean="0"/>
              <a:t>02.09.2025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7CE4-FF85-45B4-BFE6-308D29A55A5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08520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DFAB1-3EAF-4F0D-825C-007513393C3B}" type="datetimeFigureOut">
              <a:rPr lang="nb-NO" smtClean="0"/>
              <a:t>02.09.2025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7CE4-FF85-45B4-BFE6-308D29A55A5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81740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DFAB1-3EAF-4F0D-825C-007513393C3B}" type="datetimeFigureOut">
              <a:rPr lang="nb-NO" smtClean="0"/>
              <a:t>02.09.2025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7CE4-FF85-45B4-BFE6-308D29A55A5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79266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DFAB1-3EAF-4F0D-825C-007513393C3B}" type="datetimeFigureOut">
              <a:rPr lang="nb-NO" smtClean="0"/>
              <a:t>02.09.2025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7CE4-FF85-45B4-BFE6-308D29A55A5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3558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ikonet for å legge til et bilde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DFAB1-3EAF-4F0D-825C-007513393C3B}" type="datetimeFigureOut">
              <a:rPr lang="nb-NO" smtClean="0"/>
              <a:t>02.09.2025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7CE4-FF85-45B4-BFE6-308D29A55A5D}" type="slidenum">
              <a:rPr lang="nb-NO" smtClean="0"/>
              <a:t>‹#›</a:t>
            </a:fld>
            <a:endParaRPr lang="nb-NO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7023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4EDFAB1-3EAF-4F0D-825C-007513393C3B}" type="datetimeFigureOut">
              <a:rPr lang="nb-NO" smtClean="0"/>
              <a:t>02.09.2025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F2F7CE4-FF85-45B4-BFE6-308D29A55A5D}" type="slidenum">
              <a:rPr lang="nb-NO" smtClean="0"/>
              <a:t>‹#›</a:t>
            </a:fld>
            <a:endParaRPr lang="nb-NO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1940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24127" y="585216"/>
            <a:ext cx="10937717" cy="1499616"/>
          </a:xfrm>
        </p:spPr>
        <p:txBody>
          <a:bodyPr/>
          <a:lstStyle/>
          <a:p>
            <a:r>
              <a:rPr lang="nb-NO" dirty="0"/>
              <a:t>		kommunedirektør</a:t>
            </a:r>
            <a:br>
              <a:rPr lang="nb-NO" dirty="0"/>
            </a:br>
            <a:r>
              <a:rPr lang="nb-NO" sz="2000" dirty="0"/>
              <a:t>		</a:t>
            </a:r>
            <a:endParaRPr lang="nb-NO" dirty="0">
              <a:highlight>
                <a:srgbClr val="FFFF00"/>
              </a:highlight>
            </a:endParaRPr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6323257"/>
              </p:ext>
            </p:extLst>
          </p:nvPr>
        </p:nvGraphicFramePr>
        <p:xfrm>
          <a:off x="694577" y="2310104"/>
          <a:ext cx="10802845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kstSylinder 4"/>
          <p:cNvSpPr txBox="1"/>
          <p:nvPr/>
        </p:nvSpPr>
        <p:spPr>
          <a:xfrm>
            <a:off x="694577" y="1930653"/>
            <a:ext cx="2304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KOMMUNALSJEF</a:t>
            </a:r>
          </a:p>
        </p:txBody>
      </p:sp>
      <p:sp>
        <p:nvSpPr>
          <p:cNvPr id="6" name="TekstSylinder 5"/>
          <p:cNvSpPr txBox="1"/>
          <p:nvPr/>
        </p:nvSpPr>
        <p:spPr>
          <a:xfrm>
            <a:off x="5061097" y="1930653"/>
            <a:ext cx="185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KOMMUNALSJEF</a:t>
            </a:r>
          </a:p>
        </p:txBody>
      </p:sp>
      <p:sp>
        <p:nvSpPr>
          <p:cNvPr id="7" name="TekstSylinder 6"/>
          <p:cNvSpPr txBox="1"/>
          <p:nvPr/>
        </p:nvSpPr>
        <p:spPr>
          <a:xfrm>
            <a:off x="2892057" y="1930653"/>
            <a:ext cx="2036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KOMMUNALSJEF</a:t>
            </a:r>
          </a:p>
        </p:txBody>
      </p:sp>
      <p:sp>
        <p:nvSpPr>
          <p:cNvPr id="8" name="TekstSylinder 7"/>
          <p:cNvSpPr txBox="1"/>
          <p:nvPr/>
        </p:nvSpPr>
        <p:spPr>
          <a:xfrm>
            <a:off x="7122888" y="1930652"/>
            <a:ext cx="2871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ØKONOMISJEF/ ASS. KD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B659BA8F-8681-B652-2383-F5EDF7A3A246}"/>
              </a:ext>
            </a:extLst>
          </p:cNvPr>
          <p:cNvSpPr txBox="1"/>
          <p:nvPr/>
        </p:nvSpPr>
        <p:spPr>
          <a:xfrm>
            <a:off x="7495647" y="487565"/>
            <a:ext cx="43804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>
                <a:solidFill>
                  <a:srgbClr val="00B050"/>
                </a:solidFill>
              </a:rPr>
              <a:t>GRØNN= støtte, driftsorganisasjonen</a:t>
            </a:r>
          </a:p>
          <a:p>
            <a:r>
              <a:rPr lang="nb-NO" dirty="0">
                <a:solidFill>
                  <a:srgbClr val="FFC000"/>
                </a:solidFill>
              </a:rPr>
              <a:t>GUL = stab samfunn og innbyggertjenester</a:t>
            </a:r>
          </a:p>
          <a:p>
            <a:endParaRPr lang="nb-NO" dirty="0"/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B2BD00B3-28D4-A9C4-9BB7-44C8AF2C47D0}"/>
              </a:ext>
            </a:extLst>
          </p:cNvPr>
          <p:cNvSpPr txBox="1"/>
          <p:nvPr/>
        </p:nvSpPr>
        <p:spPr>
          <a:xfrm>
            <a:off x="871870" y="525171"/>
            <a:ext cx="988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4216480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F0C0CD2-7116-6FA9-9CBE-520EA0C42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Samfunn og teknikk</a:t>
            </a:r>
          </a:p>
        </p:txBody>
      </p:sp>
      <p:graphicFrame>
        <p:nvGraphicFramePr>
          <p:cNvPr id="4" name="Plassholder for innhold 3">
            <a:extLst>
              <a:ext uri="{FF2B5EF4-FFF2-40B4-BE49-F238E27FC236}">
                <a16:creationId xmlns:a16="http://schemas.microsoft.com/office/drawing/2014/main" id="{AE366AEE-B2E2-62A4-BC57-26229C3142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3006388"/>
              </p:ext>
            </p:extLst>
          </p:nvPr>
        </p:nvGraphicFramePr>
        <p:xfrm>
          <a:off x="1023938" y="2286000"/>
          <a:ext cx="10629346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4292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E164748-336C-DB5C-FE61-789652CEA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OPPvekst</a:t>
            </a:r>
            <a:r>
              <a:rPr lang="nb-NO" dirty="0"/>
              <a:t> og kultur</a:t>
            </a:r>
          </a:p>
        </p:txBody>
      </p:sp>
      <p:graphicFrame>
        <p:nvGraphicFramePr>
          <p:cNvPr id="6" name="Plassholder for innhold 5">
            <a:extLst>
              <a:ext uri="{FF2B5EF4-FFF2-40B4-BE49-F238E27FC236}">
                <a16:creationId xmlns:a16="http://schemas.microsoft.com/office/drawing/2014/main" id="{6D375A86-8F1F-6A9D-908E-2E460E972A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2224331"/>
              </p:ext>
            </p:extLst>
          </p:nvPr>
        </p:nvGraphicFramePr>
        <p:xfrm>
          <a:off x="3561907" y="265814"/>
          <a:ext cx="9537404" cy="64858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7993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863115-53A2-FE08-3128-EA022D92B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Helse og mestring</a:t>
            </a:r>
          </a:p>
        </p:txBody>
      </p:sp>
      <p:graphicFrame>
        <p:nvGraphicFramePr>
          <p:cNvPr id="4" name="Plassholder for innhold 3">
            <a:extLst>
              <a:ext uri="{FF2B5EF4-FFF2-40B4-BE49-F238E27FC236}">
                <a16:creationId xmlns:a16="http://schemas.microsoft.com/office/drawing/2014/main" id="{79C59377-8ABE-D18C-6815-9B7E39ECD6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4393485"/>
              </p:ext>
            </p:extLst>
          </p:nvPr>
        </p:nvGraphicFramePr>
        <p:xfrm>
          <a:off x="1023938" y="2286000"/>
          <a:ext cx="10703774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91854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7117F29-69C1-51E4-92BA-8D5D25879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Økonomi og organisasjon</a:t>
            </a:r>
          </a:p>
        </p:txBody>
      </p:sp>
      <p:graphicFrame>
        <p:nvGraphicFramePr>
          <p:cNvPr id="4" name="Plassholder for innhold 3">
            <a:extLst>
              <a:ext uri="{FF2B5EF4-FFF2-40B4-BE49-F238E27FC236}">
                <a16:creationId xmlns:a16="http://schemas.microsoft.com/office/drawing/2014/main" id="{BC3C6EC3-1912-744F-742C-AD94A70AB3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993510"/>
              </p:ext>
            </p:extLst>
          </p:nvPr>
        </p:nvGraphicFramePr>
        <p:xfrm>
          <a:off x="641166" y="2250059"/>
          <a:ext cx="10671876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0113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323</TotalTime>
  <Words>274</Words>
  <Application>Microsoft Office PowerPoint</Application>
  <PresentationFormat>Widescreen</PresentationFormat>
  <Paragraphs>110</Paragraphs>
  <Slides>5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10" baseType="lpstr">
      <vt:lpstr>Calibri</vt:lpstr>
      <vt:lpstr>Tw Cen MT</vt:lpstr>
      <vt:lpstr>Tw Cen MT Condensed</vt:lpstr>
      <vt:lpstr>Wingdings 3</vt:lpstr>
      <vt:lpstr>Integral</vt:lpstr>
      <vt:lpstr>  kommunedirektør   </vt:lpstr>
      <vt:lpstr>Samfunn og teknikk</vt:lpstr>
      <vt:lpstr>OPPvekst og kultur</vt:lpstr>
      <vt:lpstr>Helse og mestring</vt:lpstr>
      <vt:lpstr>Økonomi og organisasjon</vt:lpstr>
    </vt:vector>
  </TitlesOfParts>
  <Company>Frøya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Ny politisk organisering</dc:title>
  <dc:creator>Beathe Sandvik Meland</dc:creator>
  <cp:lastModifiedBy>Mari Janne Støle</cp:lastModifiedBy>
  <cp:revision>15</cp:revision>
  <dcterms:created xsi:type="dcterms:W3CDTF">2019-09-11T17:49:36Z</dcterms:created>
  <dcterms:modified xsi:type="dcterms:W3CDTF">2025-09-02T09:05:33Z</dcterms:modified>
</cp:coreProperties>
</file>